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79" r:id="rId3"/>
    <p:sldId id="280" r:id="rId4"/>
    <p:sldId id="283" r:id="rId5"/>
    <p:sldId id="284" r:id="rId6"/>
    <p:sldId id="285" r:id="rId7"/>
    <p:sldId id="281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82" r:id="rId19"/>
    <p:sldId id="297" r:id="rId20"/>
    <p:sldId id="299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0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43" y="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2DF2-3AC2-4067-83CE-95925010DE18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8F4C-9137-49B4-BCDD-8EB707823D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2DF2-3AC2-4067-83CE-95925010DE18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8F4C-9137-49B4-BCDD-8EB707823D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2DF2-3AC2-4067-83CE-95925010DE18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8F4C-9137-49B4-BCDD-8EB707823D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2DF2-3AC2-4067-83CE-95925010DE18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8F4C-9137-49B4-BCDD-8EB707823D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2DF2-3AC2-4067-83CE-95925010DE18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8F4C-9137-49B4-BCDD-8EB707823D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2DF2-3AC2-4067-83CE-95925010DE18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8F4C-9137-49B4-BCDD-8EB707823D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2DF2-3AC2-4067-83CE-95925010DE18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8F4C-9137-49B4-BCDD-8EB707823D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2DF2-3AC2-4067-83CE-95925010DE18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8F4C-9137-49B4-BCDD-8EB707823D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2DF2-3AC2-4067-83CE-95925010DE18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8F4C-9137-49B4-BCDD-8EB707823D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2DF2-3AC2-4067-83CE-95925010DE18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8F4C-9137-49B4-BCDD-8EB707823D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2DF2-3AC2-4067-83CE-95925010DE18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8F4C-9137-49B4-BCDD-8EB707823D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62DF2-3AC2-4067-83CE-95925010DE18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28F4C-9137-49B4-BCDD-8EB707823D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media1.mp3"/><Relationship Id="rId16" Type="http://schemas.openxmlformats.org/officeDocument/2006/relationships/image" Target="../media/image14.png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10" Type="http://schemas.openxmlformats.org/officeDocument/2006/relationships/image" Target="../media/image7.png"/><Relationship Id="rId4" Type="http://schemas.openxmlformats.org/officeDocument/2006/relationships/tags" Target="../tags/tag20.xml"/><Relationship Id="rId9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17.pn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17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17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08" y="684107"/>
            <a:ext cx="9189917" cy="527043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77" y="596123"/>
            <a:ext cx="6215442" cy="56506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225" y="5121473"/>
            <a:ext cx="4369549" cy="1483308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6831604" y="4842267"/>
            <a:ext cx="38404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rgbClr val="EA0001"/>
                </a:solidFill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汇报人：喜爱</a:t>
            </a:r>
            <a:r>
              <a:rPr lang="en-US" altLang="zh-CN" sz="1600">
                <a:solidFill>
                  <a:srgbClr val="EA0001"/>
                </a:solidFill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PPT         </a:t>
            </a:r>
            <a:r>
              <a:rPr lang="zh-CN" altLang="en-US" sz="1600">
                <a:solidFill>
                  <a:srgbClr val="EA0001"/>
                </a:solidFill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汇报时间：</a:t>
            </a:r>
            <a:r>
              <a:rPr lang="en-US" altLang="zh-CN" sz="1600">
                <a:solidFill>
                  <a:srgbClr val="EA0001"/>
                </a:solidFill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201X</a:t>
            </a:r>
            <a:endParaRPr lang="zh-CN" altLang="en-US" sz="1600" dirty="0">
              <a:solidFill>
                <a:srgbClr val="EA0001"/>
              </a:solidFill>
              <a:effectLst>
                <a:outerShdw blurRad="50800" dist="50800" dir="5400000" algn="ctr" rotWithShape="0">
                  <a:schemeClr val="bg1">
                    <a:lumMod val="75000"/>
                  </a:schemeClr>
                </a:outerShdw>
              </a:effectLst>
              <a:latin typeface="字体视界-单纯体" panose="02010601030101010101" pitchFamily="2" charset="-122"/>
              <a:ea typeface="字体视界-单纯体" panose="02010601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021" y="5650256"/>
            <a:ext cx="5078027" cy="11163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3973" y="5650255"/>
            <a:ext cx="5078027" cy="111630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611" y="2805798"/>
            <a:ext cx="3582402" cy="38469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5998"/>
            <a:ext cx="12192000" cy="78200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340" y="548804"/>
            <a:ext cx="1031900" cy="103190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08" y="822971"/>
            <a:ext cx="1431959" cy="98582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705" y="4361575"/>
            <a:ext cx="1281425" cy="304622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43" y="4203363"/>
            <a:ext cx="844883" cy="200847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119" y="650565"/>
            <a:ext cx="1031900" cy="24530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508" y="4429243"/>
            <a:ext cx="2244339" cy="222796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6618194" y="1407323"/>
            <a:ext cx="4416594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我是光荣</a:t>
            </a:r>
            <a:endParaRPr lang="en-US" altLang="zh-CN" sz="6600" dirty="0">
              <a:solidFill>
                <a:srgbClr val="FF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字体视界-单纯体" panose="02010601030101010101" pitchFamily="2" charset="-122"/>
              <a:ea typeface="字体视界-单纯体" panose="02010601030101010101" pitchFamily="2" charset="-122"/>
            </a:endParaRPr>
          </a:p>
          <a:p>
            <a:pPr algn="ctr"/>
            <a:r>
              <a:rPr lang="zh-CN" altLang="en-US" sz="6600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的少先队员</a:t>
            </a: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39" y="3877983"/>
            <a:ext cx="5187278" cy="304622"/>
          </a:xfrm>
          <a:prstGeom prst="rect">
            <a:avLst/>
          </a:prstGeom>
        </p:spPr>
      </p:pic>
      <p:pic>
        <p:nvPicPr>
          <p:cNvPr id="42" name="欢快党政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675868" y="-426279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22" grpId="0"/>
      <p:bldP spid="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5998"/>
            <a:ext cx="12192000" cy="78200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4186" y="240225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>
              <a:spcBef>
                <a:spcPct val="0"/>
              </a:spcBef>
            </a:pPr>
            <a:r>
              <a:rPr lang="zh-CN" altLang="en-US" dirty="0">
                <a:solidFill>
                  <a:srgbClr val="EA0001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少先队知识</a:t>
            </a:r>
            <a:endParaRPr lang="en-US" altLang="zh-CN" dirty="0">
              <a:solidFill>
                <a:srgbClr val="EA0001"/>
              </a:solidFill>
              <a:latin typeface="字体视界-单纯体" panose="02010601030101010101" pitchFamily="2" charset="-122"/>
              <a:ea typeface="字体视界-单纯体" panose="02010601030101010101" pitchFamily="2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1966264" y="4826922"/>
            <a:ext cx="1121833" cy="467784"/>
          </a:xfrm>
          <a:prstGeom prst="line">
            <a:avLst/>
          </a:prstGeom>
          <a:ln w="19050">
            <a:solidFill>
              <a:srgbClr val="D510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 flipV="1">
            <a:off x="1966264" y="3355840"/>
            <a:ext cx="1121833" cy="467783"/>
          </a:xfrm>
          <a:prstGeom prst="line">
            <a:avLst/>
          </a:prstGeom>
          <a:ln w="19050">
            <a:solidFill>
              <a:srgbClr val="D510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9048631" y="4659707"/>
            <a:ext cx="1121833" cy="467783"/>
          </a:xfrm>
          <a:prstGeom prst="line">
            <a:avLst/>
          </a:prstGeom>
          <a:ln w="19050">
            <a:solidFill>
              <a:srgbClr val="D510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9048631" y="3188622"/>
            <a:ext cx="1121833" cy="467784"/>
          </a:xfrm>
          <a:prstGeom prst="line">
            <a:avLst/>
          </a:prstGeom>
          <a:ln w="19050">
            <a:solidFill>
              <a:srgbClr val="D510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H_Other_2"/>
          <p:cNvSpPr/>
          <p:nvPr>
            <p:custDataLst>
              <p:tags r:id="rId1"/>
            </p:custDataLst>
          </p:nvPr>
        </p:nvSpPr>
        <p:spPr>
          <a:xfrm>
            <a:off x="2829863" y="2962140"/>
            <a:ext cx="2571749" cy="2544233"/>
          </a:xfrm>
          <a:prstGeom prst="ellipse">
            <a:avLst/>
          </a:prstGeom>
          <a:solidFill>
            <a:srgbClr val="FFFFFF"/>
          </a:solidFill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noProof="1">
              <a:latin typeface="方正黑体简体" panose="02000000000000000000" pitchFamily="2" charset="-122"/>
              <a:ea typeface="方正黑体简体" panose="02000000000000000000" pitchFamily="2" charset="-122"/>
              <a:cs typeface="+mn-ea"/>
              <a:sym typeface="方正黑体简体" panose="02000000000000000000" pitchFamily="2" charset="-122"/>
            </a:endParaRPr>
          </a:p>
        </p:txBody>
      </p:sp>
      <p:sp>
        <p:nvSpPr>
          <p:cNvPr id="10" name="MH_Title_1"/>
          <p:cNvSpPr/>
          <p:nvPr>
            <p:custDataLst>
              <p:tags r:id="rId2"/>
            </p:custDataLst>
          </p:nvPr>
        </p:nvSpPr>
        <p:spPr>
          <a:xfrm>
            <a:off x="3088096" y="3216140"/>
            <a:ext cx="2057400" cy="2036233"/>
          </a:xfrm>
          <a:prstGeom prst="ellipse">
            <a:avLst/>
          </a:prstGeom>
          <a:solidFill>
            <a:srgbClr val="EA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spcBef>
                <a:spcPct val="0"/>
              </a:spcBef>
            </a:pPr>
            <a:r>
              <a:rPr lang="zh-CN" altLang="en-US" sz="2800" dirty="0">
                <a:solidFill>
                  <a:schemeClr val="bg1"/>
                </a:solidFill>
                <a:latin typeface="迷你简菱心" panose="02010609000101010101" pitchFamily="49" charset="-122"/>
                <a:ea typeface="迷你简菱心" panose="02010609000101010101" pitchFamily="49" charset="-122"/>
              </a:rPr>
              <a:t>少先队知识</a:t>
            </a:r>
            <a:endParaRPr lang="en-US" altLang="zh-CN" sz="2800" dirty="0">
              <a:solidFill>
                <a:schemeClr val="bg1"/>
              </a:solidFill>
              <a:latin typeface="迷你简菱心" panose="02010609000101010101" pitchFamily="49" charset="-122"/>
              <a:ea typeface="迷你简菱心" panose="02010609000101010101" pitchFamily="49" charset="-122"/>
            </a:endParaRPr>
          </a:p>
        </p:txBody>
      </p:sp>
      <p:sp>
        <p:nvSpPr>
          <p:cNvPr id="11" name="MH_Other_2"/>
          <p:cNvSpPr/>
          <p:nvPr>
            <p:custDataLst>
              <p:tags r:id="rId3"/>
            </p:custDataLst>
          </p:nvPr>
        </p:nvSpPr>
        <p:spPr>
          <a:xfrm>
            <a:off x="6735113" y="2962140"/>
            <a:ext cx="2569633" cy="2544233"/>
          </a:xfrm>
          <a:prstGeom prst="ellipse">
            <a:avLst/>
          </a:prstGeom>
          <a:solidFill>
            <a:srgbClr val="FFFFFF"/>
          </a:solidFill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noProof="1">
              <a:latin typeface="方正黑体简体" panose="02000000000000000000" pitchFamily="2" charset="-122"/>
              <a:ea typeface="方正黑体简体" panose="02000000000000000000" pitchFamily="2" charset="-122"/>
              <a:cs typeface="+mn-ea"/>
              <a:sym typeface="方正黑体简体" panose="02000000000000000000" pitchFamily="2" charset="-122"/>
            </a:endParaRPr>
          </a:p>
        </p:txBody>
      </p:sp>
      <p:sp>
        <p:nvSpPr>
          <p:cNvPr id="12" name="MH_Title_1"/>
          <p:cNvSpPr/>
          <p:nvPr>
            <p:custDataLst>
              <p:tags r:id="rId4"/>
            </p:custDataLst>
          </p:nvPr>
        </p:nvSpPr>
        <p:spPr>
          <a:xfrm>
            <a:off x="6991230" y="3216140"/>
            <a:ext cx="2057400" cy="2036233"/>
          </a:xfrm>
          <a:prstGeom prst="ellipse">
            <a:avLst/>
          </a:prstGeom>
          <a:solidFill>
            <a:srgbClr val="EA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spcBef>
                <a:spcPct val="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迷你简菱心" panose="02010609000101010101" pitchFamily="49" charset="-122"/>
                <a:ea typeface="迷你简菱心" panose="02010609000101010101" pitchFamily="49" charset="-122"/>
              </a:rPr>
              <a:t>少先队知识</a:t>
            </a:r>
            <a:endParaRPr lang="en-US" altLang="zh-CN" sz="2400" dirty="0">
              <a:solidFill>
                <a:schemeClr val="bg1"/>
              </a:solidFill>
              <a:latin typeface="迷你简菱心" panose="02010609000101010101" pitchFamily="49" charset="-122"/>
              <a:ea typeface="迷你简菱心" panose="0201060900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560879" y="4015811"/>
            <a:ext cx="1002219" cy="521336"/>
            <a:chOff x="3923928" y="2427734"/>
            <a:chExt cx="751664" cy="391003"/>
          </a:xfrm>
          <a:solidFill>
            <a:srgbClr val="EA0001"/>
          </a:solidFill>
        </p:grpSpPr>
        <p:sp>
          <p:nvSpPr>
            <p:cNvPr id="14" name="KSO_Shape"/>
            <p:cNvSpPr/>
            <p:nvPr/>
          </p:nvSpPr>
          <p:spPr bwMode="auto">
            <a:xfrm>
              <a:off x="4284589" y="2427734"/>
              <a:ext cx="391003" cy="391003"/>
            </a:xfrm>
            <a:custGeom>
              <a:avLst/>
              <a:gdLst>
                <a:gd name="T0" fmla="*/ 418 w 1360"/>
                <a:gd name="T1" fmla="*/ 0 h 1360"/>
                <a:gd name="T2" fmla="*/ 1360 w 1360"/>
                <a:gd name="T3" fmla="*/ 681 h 1360"/>
                <a:gd name="T4" fmla="*/ 418 w 1360"/>
                <a:gd name="T5" fmla="*/ 1360 h 1360"/>
                <a:gd name="T6" fmla="*/ 418 w 1360"/>
                <a:gd name="T7" fmla="*/ 1360 h 1360"/>
                <a:gd name="T8" fmla="*/ 418 w 1360"/>
                <a:gd name="T9" fmla="*/ 850 h 1360"/>
                <a:gd name="T10" fmla="*/ 0 w 1360"/>
                <a:gd name="T11" fmla="*/ 850 h 1360"/>
                <a:gd name="T12" fmla="*/ 0 w 1360"/>
                <a:gd name="T13" fmla="*/ 510 h 1360"/>
                <a:gd name="T14" fmla="*/ 418 w 1360"/>
                <a:gd name="T15" fmla="*/ 510 h 1360"/>
                <a:gd name="T16" fmla="*/ 418 w 1360"/>
                <a:gd name="T17" fmla="*/ 0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0" h="1360">
                  <a:moveTo>
                    <a:pt x="418" y="0"/>
                  </a:moveTo>
                  <a:lnTo>
                    <a:pt x="1360" y="681"/>
                  </a:lnTo>
                  <a:lnTo>
                    <a:pt x="418" y="1360"/>
                  </a:lnTo>
                  <a:lnTo>
                    <a:pt x="418" y="1360"/>
                  </a:lnTo>
                  <a:lnTo>
                    <a:pt x="418" y="850"/>
                  </a:lnTo>
                  <a:lnTo>
                    <a:pt x="0" y="850"/>
                  </a:lnTo>
                  <a:lnTo>
                    <a:pt x="0" y="510"/>
                  </a:lnTo>
                  <a:lnTo>
                    <a:pt x="418" y="510"/>
                  </a:lnTo>
                  <a:lnTo>
                    <a:pt x="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40" tIns="45720" rIns="91440" bIns="4572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 noProof="1">
                <a:solidFill>
                  <a:srgbClr val="FFFFFF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  <a:cs typeface="+mn-ea"/>
                <a:sym typeface="方正黑体简体" panose="02000000000000000000" pitchFamily="2" charset="-122"/>
              </a:endParaRPr>
            </a:p>
          </p:txBody>
        </p:sp>
        <p:sp>
          <p:nvSpPr>
            <p:cNvPr id="15" name="KSO_Shape"/>
            <p:cNvSpPr/>
            <p:nvPr/>
          </p:nvSpPr>
          <p:spPr bwMode="auto">
            <a:xfrm flipH="1">
              <a:off x="3923928" y="2427734"/>
              <a:ext cx="391003" cy="391003"/>
            </a:xfrm>
            <a:custGeom>
              <a:avLst/>
              <a:gdLst>
                <a:gd name="T0" fmla="*/ 418 w 1360"/>
                <a:gd name="T1" fmla="*/ 0 h 1360"/>
                <a:gd name="T2" fmla="*/ 1360 w 1360"/>
                <a:gd name="T3" fmla="*/ 681 h 1360"/>
                <a:gd name="T4" fmla="*/ 418 w 1360"/>
                <a:gd name="T5" fmla="*/ 1360 h 1360"/>
                <a:gd name="T6" fmla="*/ 418 w 1360"/>
                <a:gd name="T7" fmla="*/ 1360 h 1360"/>
                <a:gd name="T8" fmla="*/ 418 w 1360"/>
                <a:gd name="T9" fmla="*/ 850 h 1360"/>
                <a:gd name="T10" fmla="*/ 0 w 1360"/>
                <a:gd name="T11" fmla="*/ 850 h 1360"/>
                <a:gd name="T12" fmla="*/ 0 w 1360"/>
                <a:gd name="T13" fmla="*/ 510 h 1360"/>
                <a:gd name="T14" fmla="*/ 418 w 1360"/>
                <a:gd name="T15" fmla="*/ 510 h 1360"/>
                <a:gd name="T16" fmla="*/ 418 w 1360"/>
                <a:gd name="T17" fmla="*/ 0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0" h="1360">
                  <a:moveTo>
                    <a:pt x="418" y="0"/>
                  </a:moveTo>
                  <a:lnTo>
                    <a:pt x="1360" y="681"/>
                  </a:lnTo>
                  <a:lnTo>
                    <a:pt x="418" y="1360"/>
                  </a:lnTo>
                  <a:lnTo>
                    <a:pt x="418" y="1360"/>
                  </a:lnTo>
                  <a:lnTo>
                    <a:pt x="418" y="850"/>
                  </a:lnTo>
                  <a:lnTo>
                    <a:pt x="0" y="850"/>
                  </a:lnTo>
                  <a:lnTo>
                    <a:pt x="0" y="510"/>
                  </a:lnTo>
                  <a:lnTo>
                    <a:pt x="418" y="510"/>
                  </a:lnTo>
                  <a:lnTo>
                    <a:pt x="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40" tIns="45720" rIns="91440" bIns="4572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 noProof="1">
                <a:solidFill>
                  <a:srgbClr val="FFFFFF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  <a:cs typeface="+mn-ea"/>
                <a:sym typeface="方正黑体简体" panose="02000000000000000000" pitchFamily="2" charset="-122"/>
              </a:endParaRPr>
            </a:p>
          </p:txBody>
        </p:sp>
      </p:grpSp>
      <p:sp>
        <p:nvSpPr>
          <p:cNvPr id="16" name="MH_Title_1"/>
          <p:cNvSpPr/>
          <p:nvPr>
            <p:custDataLst>
              <p:tags r:id="rId5"/>
            </p:custDataLst>
          </p:nvPr>
        </p:nvSpPr>
        <p:spPr>
          <a:xfrm>
            <a:off x="1216964" y="2595955"/>
            <a:ext cx="1240367" cy="1227667"/>
          </a:xfrm>
          <a:prstGeom prst="ellipse">
            <a:avLst/>
          </a:prstGeom>
          <a:solidFill>
            <a:srgbClr val="EA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spcBef>
                <a:spcPct val="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迷你简菱心" panose="02010609000101010101" pitchFamily="49" charset="-122"/>
                <a:ea typeface="迷你简菱心" panose="02010609000101010101" pitchFamily="49" charset="-122"/>
              </a:rPr>
              <a:t>少先队知识</a:t>
            </a:r>
            <a:endParaRPr lang="en-US" altLang="zh-CN" sz="2000" dirty="0">
              <a:solidFill>
                <a:schemeClr val="bg1"/>
              </a:solidFill>
              <a:latin typeface="迷你简菱心" panose="02010609000101010101" pitchFamily="49" charset="-122"/>
              <a:ea typeface="迷你简菱心" panose="02010609000101010101" pitchFamily="49" charset="-122"/>
            </a:endParaRPr>
          </a:p>
        </p:txBody>
      </p:sp>
      <p:sp>
        <p:nvSpPr>
          <p:cNvPr id="17" name="MH_Title_1"/>
          <p:cNvSpPr/>
          <p:nvPr>
            <p:custDataLst>
              <p:tags r:id="rId6"/>
            </p:custDataLst>
          </p:nvPr>
        </p:nvSpPr>
        <p:spPr>
          <a:xfrm>
            <a:off x="1216964" y="4520006"/>
            <a:ext cx="1240367" cy="1227667"/>
          </a:xfrm>
          <a:prstGeom prst="ellipse">
            <a:avLst/>
          </a:prstGeom>
          <a:solidFill>
            <a:srgbClr val="EA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spcBef>
                <a:spcPct val="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迷你简菱心" panose="02010609000101010101" pitchFamily="49" charset="-122"/>
                <a:ea typeface="迷你简菱心" panose="02010609000101010101" pitchFamily="49" charset="-122"/>
              </a:rPr>
              <a:t>少先队知识</a:t>
            </a:r>
            <a:endParaRPr lang="en-US" altLang="zh-CN" sz="2000" dirty="0">
              <a:solidFill>
                <a:schemeClr val="bg1"/>
              </a:solidFill>
              <a:latin typeface="迷你简菱心" panose="02010609000101010101" pitchFamily="49" charset="-122"/>
              <a:ea typeface="迷你简菱心" panose="02010609000101010101" pitchFamily="49" charset="-122"/>
            </a:endParaRPr>
          </a:p>
        </p:txBody>
      </p:sp>
      <p:sp>
        <p:nvSpPr>
          <p:cNvPr id="18" name="MH_Title_1"/>
          <p:cNvSpPr/>
          <p:nvPr>
            <p:custDataLst>
              <p:tags r:id="rId7"/>
            </p:custDataLst>
          </p:nvPr>
        </p:nvSpPr>
        <p:spPr>
          <a:xfrm>
            <a:off x="9785231" y="2595955"/>
            <a:ext cx="1238249" cy="1227667"/>
          </a:xfrm>
          <a:prstGeom prst="ellipse">
            <a:avLst/>
          </a:prstGeom>
          <a:solidFill>
            <a:srgbClr val="EA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spcBef>
                <a:spcPct val="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迷你简菱心" panose="02010609000101010101" pitchFamily="49" charset="-122"/>
                <a:ea typeface="迷你简菱心" panose="02010609000101010101" pitchFamily="49" charset="-122"/>
              </a:rPr>
              <a:t>少先队知识</a:t>
            </a:r>
            <a:endParaRPr lang="en-US" altLang="zh-CN" sz="2000" dirty="0">
              <a:solidFill>
                <a:schemeClr val="bg1"/>
              </a:solidFill>
              <a:latin typeface="迷你简菱心" panose="02010609000101010101" pitchFamily="49" charset="-122"/>
              <a:ea typeface="迷你简菱心" panose="02010609000101010101" pitchFamily="49" charset="-122"/>
            </a:endParaRPr>
          </a:p>
        </p:txBody>
      </p:sp>
      <p:sp>
        <p:nvSpPr>
          <p:cNvPr id="19" name="MH_Title_1"/>
          <p:cNvSpPr/>
          <p:nvPr>
            <p:custDataLst>
              <p:tags r:id="rId8"/>
            </p:custDataLst>
          </p:nvPr>
        </p:nvSpPr>
        <p:spPr>
          <a:xfrm>
            <a:off x="9785231" y="4520006"/>
            <a:ext cx="1238249" cy="1227667"/>
          </a:xfrm>
          <a:prstGeom prst="ellipse">
            <a:avLst/>
          </a:prstGeom>
          <a:solidFill>
            <a:srgbClr val="EA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spcBef>
                <a:spcPct val="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迷你简菱心" panose="02010609000101010101" pitchFamily="49" charset="-122"/>
                <a:ea typeface="迷你简菱心" panose="02010609000101010101" pitchFamily="49" charset="-122"/>
              </a:rPr>
              <a:t>少先队知识</a:t>
            </a:r>
            <a:endParaRPr lang="en-US" altLang="zh-CN" sz="2000" dirty="0">
              <a:solidFill>
                <a:schemeClr val="bg1"/>
              </a:solidFill>
              <a:latin typeface="迷你简菱心" panose="02010609000101010101" pitchFamily="49" charset="-122"/>
              <a:ea typeface="迷你简菱心" panose="02010609000101010101" pitchFamily="49" charset="-122"/>
            </a:endParaRPr>
          </a:p>
        </p:txBody>
      </p:sp>
      <p:sp>
        <p:nvSpPr>
          <p:cNvPr id="20" name="TextBox 27"/>
          <p:cNvSpPr txBox="1"/>
          <p:nvPr/>
        </p:nvSpPr>
        <p:spPr>
          <a:xfrm>
            <a:off x="2527180" y="1197966"/>
            <a:ext cx="7643284" cy="152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中国少年先锋队队旗是五角星加火炬的红旗。少先队的队旗是少先队组织的标志。队旗为红色，象征革命胜利，队旗中央的五角星，代表中国共产党的领导，火炬象征光明。队旗寓意着：在中国共产党的领导下，向着光明的未来前进。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5998"/>
            <a:ext cx="12192000" cy="78200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4186" y="240225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>
              <a:spcBef>
                <a:spcPct val="0"/>
              </a:spcBef>
            </a:pPr>
            <a:r>
              <a:rPr lang="zh-CN" altLang="en-US" dirty="0">
                <a:solidFill>
                  <a:srgbClr val="EA0001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少先队知识</a:t>
            </a:r>
            <a:endParaRPr lang="en-US" altLang="zh-CN" dirty="0">
              <a:solidFill>
                <a:srgbClr val="EA0001"/>
              </a:solidFill>
              <a:latin typeface="字体视界-单纯体" panose="02010601030101010101" pitchFamily="2" charset="-122"/>
              <a:ea typeface="字体视界-单纯体" panose="02010601030101010101" pitchFamily="2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655365" y="1769166"/>
            <a:ext cx="6132444" cy="5653939"/>
          </a:xfr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 b="1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lnSpc>
                <a:spcPct val="200000"/>
              </a:lnSpc>
            </a:pPr>
            <a:r>
              <a:rPr lang="en-US" altLang="zh-CN" sz="1600" b="0" dirty="0">
                <a:solidFill>
                  <a:srgbClr val="EA0001"/>
                </a:solidFill>
              </a:rPr>
              <a:t>1990</a:t>
            </a:r>
            <a:r>
              <a:rPr lang="zh-CN" altLang="en-US" sz="1600" b="0" dirty="0">
                <a:solidFill>
                  <a:srgbClr val="EA0001"/>
                </a:solidFill>
              </a:rPr>
              <a:t>年</a:t>
            </a:r>
            <a:r>
              <a:rPr lang="en-US" altLang="zh-CN" sz="1600" b="0" dirty="0">
                <a:solidFill>
                  <a:srgbClr val="EA0001"/>
                </a:solidFill>
              </a:rPr>
              <a:t>10</a:t>
            </a:r>
            <a:r>
              <a:rPr lang="zh-CN" altLang="en-US" sz="1600" b="0" dirty="0">
                <a:solidFill>
                  <a:srgbClr val="EA0001"/>
                </a:solidFill>
              </a:rPr>
              <a:t>月</a:t>
            </a:r>
            <a:r>
              <a:rPr lang="en-US" altLang="zh-CN" sz="1600" b="0" dirty="0">
                <a:solidFill>
                  <a:srgbClr val="EA0001"/>
                </a:solidFill>
              </a:rPr>
              <a:t>15</a:t>
            </a:r>
            <a:r>
              <a:rPr lang="zh-CN" altLang="en-US" sz="1600" b="0" dirty="0">
                <a:solidFill>
                  <a:srgbClr val="EA0001"/>
                </a:solidFill>
              </a:rPr>
              <a:t>日在 中国少年先锋队代表大会上通过</a:t>
            </a:r>
            <a:r>
              <a:rPr lang="en-US" altLang="zh-CN" sz="1600" b="0" dirty="0">
                <a:solidFill>
                  <a:srgbClr val="EA0001"/>
                </a:solidFill>
              </a:rPr>
              <a:t>《</a:t>
            </a:r>
            <a:r>
              <a:rPr lang="zh-CN" altLang="en-US" sz="1600" b="0" dirty="0">
                <a:solidFill>
                  <a:srgbClr val="EA0001"/>
                </a:solidFill>
              </a:rPr>
              <a:t>中国少年先锋队</a:t>
            </a:r>
            <a:r>
              <a:rPr lang="en-US" altLang="zh-CN" sz="1600" b="0" dirty="0">
                <a:solidFill>
                  <a:srgbClr val="EA0001"/>
                </a:solidFill>
              </a:rPr>
              <a:t>》</a:t>
            </a:r>
            <a:r>
              <a:rPr lang="zh-CN" altLang="en-US" sz="1600" b="0" dirty="0">
                <a:solidFill>
                  <a:srgbClr val="EA0001"/>
                </a:solidFill>
              </a:rPr>
              <a:t>章程确认五角星加火炬和写有“中国少先队”的红色绶带组成我们的队徽。队徽的使用应该庄重、严肃。队的各级代表大会、团 委、少工委的会议室、队室，“六一”、建队日的活动场所以及有关少先队的外事场合等可以悬挂队徽。队的各级组织颁发的奖状、奖旗、奖章、证书、光荣证和其他荣誉性文件、证件及队的报刊上都可以加印队徽。 </a:t>
            </a:r>
          </a:p>
          <a:p>
            <a:pPr>
              <a:lnSpc>
                <a:spcPct val="200000"/>
              </a:lnSpc>
            </a:pPr>
            <a:endParaRPr lang="en-US" altLang="zh-CN" sz="1600" b="0" dirty="0">
              <a:solidFill>
                <a:srgbClr val="EA000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3" y="1670647"/>
            <a:ext cx="5909737" cy="4220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5998"/>
            <a:ext cx="12192000" cy="78200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4186" y="240225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>
              <a:spcBef>
                <a:spcPct val="0"/>
              </a:spcBef>
            </a:pPr>
            <a:r>
              <a:rPr lang="zh-CN" altLang="en-US" dirty="0">
                <a:solidFill>
                  <a:srgbClr val="EA0001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少先队知识</a:t>
            </a:r>
            <a:endParaRPr lang="en-US" altLang="zh-CN" dirty="0">
              <a:solidFill>
                <a:srgbClr val="EA0001"/>
              </a:solidFill>
              <a:latin typeface="字体视界-单纯体" panose="02010601030101010101" pitchFamily="2" charset="-122"/>
              <a:ea typeface="字体视界-单纯体" panose="02010601030101010101" pitchFamily="2" charset="-122"/>
            </a:endParaRPr>
          </a:p>
        </p:txBody>
      </p:sp>
      <p:sp>
        <p:nvSpPr>
          <p:cNvPr id="5" name="梯形 4"/>
          <p:cNvSpPr/>
          <p:nvPr/>
        </p:nvSpPr>
        <p:spPr>
          <a:xfrm>
            <a:off x="4405338" y="1549731"/>
            <a:ext cx="4149382" cy="205915"/>
          </a:xfrm>
          <a:prstGeom prst="trapezoid">
            <a:avLst>
              <a:gd name="adj" fmla="val 9137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方正黑体简体" panose="02000000000000000000" pitchFamily="2" charset="-122"/>
              <a:ea typeface="方正黑体简体" panose="02000000000000000000" pitchFamily="2" charset="-122"/>
              <a:sym typeface="方正黑体简体" panose="02000000000000000000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51266" y="1734397"/>
            <a:ext cx="10088894" cy="4138083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方正黑体简体" panose="02000000000000000000" pitchFamily="2" charset="-122"/>
              <a:ea typeface="方正黑体简体" panose="02000000000000000000" pitchFamily="2" charset="-122"/>
              <a:sym typeface="方正黑体简体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84913" y="2296769"/>
            <a:ext cx="3855661" cy="412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手掌成平，手腕自然挺直，前肘弯曲，掌心向里，经前胸高举头上，距前额上一拳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掌心向左前，眼睛注视受礼者，表情庄重严肃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手掌成平，手腕自然挺直，前肘弯曲，掌心向里，经前胸高举头上，距前额上一拳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掌心向左前，眼睛注视受礼者，表情庄重严肃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endParaRPr lang="zh-CN" altLang="en-US" sz="2000" dirty="0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endParaRPr lang="zh-CN" altLang="en-US" sz="2000" dirty="0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梯形 7"/>
          <p:cNvSpPr/>
          <p:nvPr/>
        </p:nvSpPr>
        <p:spPr>
          <a:xfrm flipV="1">
            <a:off x="4588766" y="1549814"/>
            <a:ext cx="3752594" cy="575187"/>
          </a:xfrm>
          <a:prstGeom prst="trapezoid">
            <a:avLst>
              <a:gd name="adj" fmla="val 2933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方正黑体简体" panose="02000000000000000000" pitchFamily="2" charset="-122"/>
              <a:ea typeface="方正黑体简体" panose="02000000000000000000" pitchFamily="2" charset="-122"/>
              <a:sym typeface="方正黑体简体" panose="02000000000000000000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87392" y="1610720"/>
            <a:ext cx="3444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少先队的知识与常识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5792" y="2242513"/>
            <a:ext cx="4277856" cy="3488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5998"/>
            <a:ext cx="12192000" cy="78200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4186" y="240225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>
              <a:spcBef>
                <a:spcPct val="0"/>
              </a:spcBef>
            </a:pPr>
            <a:r>
              <a:rPr lang="zh-CN" altLang="en-US" dirty="0">
                <a:solidFill>
                  <a:srgbClr val="EA0001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少先队知识</a:t>
            </a:r>
            <a:endParaRPr lang="en-US" altLang="zh-CN" dirty="0">
              <a:solidFill>
                <a:srgbClr val="EA0001"/>
              </a:solidFill>
              <a:latin typeface="字体视界-单纯体" panose="02010601030101010101" pitchFamily="2" charset="-122"/>
              <a:ea typeface="字体视界-单纯体" panose="02010601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453427" y="1735733"/>
            <a:ext cx="3182121" cy="1145872"/>
            <a:chOff x="1150359" y="1615924"/>
            <a:chExt cx="2386591" cy="859404"/>
          </a:xfrm>
        </p:grpSpPr>
        <p:sp>
          <p:nvSpPr>
            <p:cNvPr id="6" name="Shape 14700"/>
            <p:cNvSpPr/>
            <p:nvPr/>
          </p:nvSpPr>
          <p:spPr>
            <a:xfrm>
              <a:off x="1150359" y="1829622"/>
              <a:ext cx="1747923" cy="6457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>
                <a:defRPr sz="800">
                  <a:solidFill>
                    <a:srgbClr val="000000">
                      <a:alpha val="50000"/>
                    </a:srgbClr>
                  </a:solidFill>
                  <a:uFill>
                    <a:solidFill>
                      <a:srgbClr val="000000">
                        <a:alpha val="50000"/>
                      </a:srgbClr>
                    </a:solidFill>
                  </a:uFill>
                  <a:latin typeface="Roboto Condensed" panose="02000000000000000000"/>
                  <a:ea typeface="Roboto Condensed" panose="02000000000000000000"/>
                  <a:cs typeface="Roboto Condensed" panose="02000000000000000000"/>
                  <a:sym typeface="Roboto Condensed" panose="02000000000000000000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右手五指并拢，（左手也要五指并拢，自然下垂，贴裤缝）</a:t>
              </a:r>
            </a:p>
          </p:txBody>
        </p:sp>
        <p:sp>
          <p:nvSpPr>
            <p:cNvPr id="7" name="Shape 14701"/>
            <p:cNvSpPr/>
            <p:nvPr/>
          </p:nvSpPr>
          <p:spPr>
            <a:xfrm>
              <a:off x="1150359" y="1615924"/>
              <a:ext cx="952767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>
                <a:defRPr sz="1200" b="1">
                  <a:solidFill>
                    <a:srgbClr val="3194C6"/>
                  </a:solidFill>
                  <a:uFill>
                    <a:solidFill>
                      <a:srgbClr val="3194C6"/>
                    </a:solidFill>
                  </a:uFill>
                  <a:latin typeface="Roboto Condensed" panose="02000000000000000000"/>
                  <a:ea typeface="Roboto Condensed" panose="02000000000000000000"/>
                  <a:cs typeface="Roboto Condensed" panose="02000000000000000000"/>
                  <a:sym typeface="Roboto Condensed" panose="02000000000000000000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600" dirty="0">
                  <a:solidFill>
                    <a:srgbClr val="C00000"/>
                  </a:solidFill>
                  <a:latin typeface="方正黑体简体" panose="02000000000000000000" pitchFamily="2" charset="-122"/>
                  <a:ea typeface="方正黑体简体" panose="02000000000000000000" pitchFamily="2" charset="-122"/>
                  <a:cs typeface="+mn-ea"/>
                  <a:sym typeface="方正黑体简体" panose="02000000000000000000" pitchFamily="2" charset="-122"/>
                </a:rPr>
                <a:t>少先队常识</a:t>
              </a:r>
            </a:p>
          </p:txBody>
        </p:sp>
        <p:sp>
          <p:nvSpPr>
            <p:cNvPr id="8" name="Shape 14709"/>
            <p:cNvSpPr/>
            <p:nvPr/>
          </p:nvSpPr>
          <p:spPr>
            <a:xfrm>
              <a:off x="2103170" y="1728022"/>
              <a:ext cx="1433780" cy="1"/>
            </a:xfrm>
            <a:prstGeom prst="line">
              <a:avLst/>
            </a:prstGeom>
            <a:ln w="6350">
              <a:solidFill>
                <a:srgbClr val="D51015"/>
              </a:solidFill>
              <a:prstDash val="dash"/>
              <a:round/>
              <a:headEnd type="oval"/>
            </a:ln>
          </p:spPr>
          <p:txBody>
            <a:bodyPr lIns="0" tIns="0" rIns="0" bIns="0"/>
            <a:lstStyle/>
            <a:p>
              <a:pPr lvl="0"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1600" dirty="0">
                <a:latin typeface="方正黑体简体" panose="02000000000000000000" pitchFamily="2" charset="-122"/>
                <a:ea typeface="方正黑体简体" panose="02000000000000000000" pitchFamily="2" charset="-122"/>
                <a:cs typeface="+mn-ea"/>
                <a:sym typeface="方正黑体简体" panose="02000000000000000000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402185" y="4070623"/>
            <a:ext cx="3157163" cy="1326059"/>
            <a:chOff x="1111928" y="3367092"/>
            <a:chExt cx="2367872" cy="994544"/>
          </a:xfrm>
        </p:grpSpPr>
        <p:sp>
          <p:nvSpPr>
            <p:cNvPr id="10" name="Shape 14697"/>
            <p:cNvSpPr/>
            <p:nvPr/>
          </p:nvSpPr>
          <p:spPr>
            <a:xfrm>
              <a:off x="1151630" y="3367092"/>
              <a:ext cx="952767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>
                <a:defRPr sz="1200" b="1">
                  <a:solidFill>
                    <a:srgbClr val="A5C067"/>
                  </a:solidFill>
                  <a:uFill>
                    <a:solidFill>
                      <a:srgbClr val="A5C067"/>
                    </a:solidFill>
                  </a:uFill>
                  <a:latin typeface="Roboto Condensed" panose="02000000000000000000"/>
                  <a:ea typeface="Roboto Condensed" panose="02000000000000000000"/>
                  <a:cs typeface="Roboto Condensed" panose="02000000000000000000"/>
                  <a:sym typeface="Roboto Condensed" panose="02000000000000000000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600" dirty="0">
                  <a:solidFill>
                    <a:srgbClr val="C00000"/>
                  </a:solidFill>
                  <a:latin typeface="方正黑体简体" panose="02000000000000000000" pitchFamily="2" charset="-122"/>
                  <a:ea typeface="方正黑体简体" panose="02000000000000000000" pitchFamily="2" charset="-122"/>
                  <a:cs typeface="+mn-ea"/>
                  <a:sym typeface="方正黑体简体" panose="02000000000000000000" pitchFamily="2" charset="-122"/>
                </a:rPr>
                <a:t>少先队常识</a:t>
              </a:r>
            </a:p>
          </p:txBody>
        </p:sp>
        <p:sp>
          <p:nvSpPr>
            <p:cNvPr id="11" name="Shape 14698"/>
            <p:cNvSpPr/>
            <p:nvPr/>
          </p:nvSpPr>
          <p:spPr>
            <a:xfrm>
              <a:off x="1111928" y="3715930"/>
              <a:ext cx="1829701" cy="6457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手掌成平，手腕自然挺直，前肘弯曲，掌心向里，经前胸高举头上，</a:t>
              </a:r>
            </a:p>
          </p:txBody>
        </p:sp>
        <p:sp>
          <p:nvSpPr>
            <p:cNvPr id="12" name="Shape 14710"/>
            <p:cNvSpPr/>
            <p:nvPr/>
          </p:nvSpPr>
          <p:spPr>
            <a:xfrm>
              <a:off x="2155547" y="3480477"/>
              <a:ext cx="1324253" cy="1"/>
            </a:xfrm>
            <a:prstGeom prst="line">
              <a:avLst/>
            </a:prstGeom>
            <a:ln w="6350">
              <a:solidFill>
                <a:srgbClr val="D51015"/>
              </a:solidFill>
              <a:prstDash val="dash"/>
              <a:round/>
              <a:headEnd type="oval"/>
            </a:ln>
          </p:spPr>
          <p:txBody>
            <a:bodyPr lIns="0" tIns="0" rIns="0" bIns="0"/>
            <a:lstStyle/>
            <a:p>
              <a:pPr lvl="0"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1600" dirty="0">
                <a:latin typeface="方正黑体简体" panose="02000000000000000000" pitchFamily="2" charset="-122"/>
                <a:ea typeface="方正黑体简体" panose="02000000000000000000" pitchFamily="2" charset="-122"/>
                <a:cs typeface="+mn-ea"/>
                <a:sym typeface="方正黑体简体" panose="02000000000000000000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400623" y="1735730"/>
            <a:ext cx="3703557" cy="1146320"/>
            <a:chOff x="5610757" y="1615924"/>
            <a:chExt cx="2777668" cy="859741"/>
          </a:xfrm>
        </p:grpSpPr>
        <p:sp>
          <p:nvSpPr>
            <p:cNvPr id="14" name="Shape 14706"/>
            <p:cNvSpPr/>
            <p:nvPr/>
          </p:nvSpPr>
          <p:spPr>
            <a:xfrm>
              <a:off x="7072900" y="1615924"/>
              <a:ext cx="952767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r">
                <a:defRPr sz="1200" b="1">
                  <a:solidFill>
                    <a:srgbClr val="F7AC12"/>
                  </a:solidFill>
                  <a:uFill>
                    <a:solidFill>
                      <a:srgbClr val="F7AC12"/>
                    </a:solidFill>
                  </a:uFill>
                  <a:latin typeface="Roboto Condensed" panose="02000000000000000000"/>
                  <a:ea typeface="Roboto Condensed" panose="02000000000000000000"/>
                  <a:cs typeface="Roboto Condensed" panose="02000000000000000000"/>
                  <a:sym typeface="Roboto Condensed" panose="02000000000000000000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600" dirty="0">
                  <a:solidFill>
                    <a:srgbClr val="C00000"/>
                  </a:solidFill>
                  <a:latin typeface="方正黑体简体" panose="02000000000000000000" pitchFamily="2" charset="-122"/>
                  <a:ea typeface="方正黑体简体" panose="02000000000000000000" pitchFamily="2" charset="-122"/>
                  <a:cs typeface="+mn-ea"/>
                  <a:sym typeface="方正黑体简体" panose="02000000000000000000" pitchFamily="2" charset="-122"/>
                </a:rPr>
                <a:t>少先队常识</a:t>
              </a:r>
            </a:p>
          </p:txBody>
        </p:sp>
        <p:sp>
          <p:nvSpPr>
            <p:cNvPr id="15" name="Shape 14707"/>
            <p:cNvSpPr/>
            <p:nvPr/>
          </p:nvSpPr>
          <p:spPr>
            <a:xfrm>
              <a:off x="6374006" y="1829622"/>
              <a:ext cx="2014419" cy="6460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距前额上一拳</a:t>
              </a:r>
              <a:r>
                <a:rPr lang="en-US" altLang="zh-CN" sz="1600" dirty="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,</a:t>
              </a:r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掌心向左前，眼睛注视受礼者，表情庄重严肃</a:t>
              </a:r>
              <a:endParaRPr lang="en-US" altLang="zh-CN" sz="16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Shape 14711"/>
            <p:cNvSpPr/>
            <p:nvPr/>
          </p:nvSpPr>
          <p:spPr>
            <a:xfrm flipH="1">
              <a:off x="5610757" y="1728022"/>
              <a:ext cx="1462098" cy="1"/>
            </a:xfrm>
            <a:prstGeom prst="line">
              <a:avLst/>
            </a:prstGeom>
            <a:ln w="6350">
              <a:solidFill>
                <a:srgbClr val="D51015"/>
              </a:solidFill>
              <a:prstDash val="dash"/>
              <a:round/>
              <a:headEnd type="oval"/>
            </a:ln>
          </p:spPr>
          <p:txBody>
            <a:bodyPr lIns="0" tIns="0" rIns="0" bIns="0"/>
            <a:lstStyle/>
            <a:p>
              <a:pPr lvl="0"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1600">
                <a:latin typeface="方正黑体简体" panose="02000000000000000000" pitchFamily="2" charset="-122"/>
                <a:ea typeface="方正黑体简体" panose="02000000000000000000" pitchFamily="2" charset="-122"/>
                <a:cs typeface="+mn-ea"/>
                <a:sym typeface="方正黑体简体" panose="02000000000000000000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400624" y="4070620"/>
            <a:ext cx="3703556" cy="554941"/>
            <a:chOff x="5610757" y="3367092"/>
            <a:chExt cx="2777667" cy="416206"/>
          </a:xfrm>
        </p:grpSpPr>
        <p:sp>
          <p:nvSpPr>
            <p:cNvPr id="18" name="Shape 14703"/>
            <p:cNvSpPr/>
            <p:nvPr/>
          </p:nvSpPr>
          <p:spPr>
            <a:xfrm>
              <a:off x="7072900" y="3367092"/>
              <a:ext cx="952767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r">
                <a:defRPr sz="1200" b="1">
                  <a:solidFill>
                    <a:srgbClr val="CD4E37"/>
                  </a:solidFill>
                  <a:uFill>
                    <a:solidFill>
                      <a:srgbClr val="CD4E37"/>
                    </a:solidFill>
                  </a:uFill>
                  <a:latin typeface="Roboto Condensed" panose="02000000000000000000"/>
                  <a:ea typeface="Roboto Condensed" panose="02000000000000000000"/>
                  <a:cs typeface="Roboto Condensed" panose="02000000000000000000"/>
                  <a:sym typeface="Roboto Condensed" panose="02000000000000000000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600" dirty="0">
                  <a:solidFill>
                    <a:srgbClr val="C00000"/>
                  </a:solidFill>
                  <a:latin typeface="方正黑体简体" panose="02000000000000000000" pitchFamily="2" charset="-122"/>
                  <a:ea typeface="方正黑体简体" panose="02000000000000000000" pitchFamily="2" charset="-122"/>
                  <a:cs typeface="+mn-ea"/>
                  <a:sym typeface="方正黑体简体" panose="02000000000000000000" pitchFamily="2" charset="-122"/>
                </a:rPr>
                <a:t>少先队常识</a:t>
              </a:r>
            </a:p>
          </p:txBody>
        </p:sp>
        <p:sp>
          <p:nvSpPr>
            <p:cNvPr id="19" name="Shape 14704"/>
            <p:cNvSpPr/>
            <p:nvPr/>
          </p:nvSpPr>
          <p:spPr>
            <a:xfrm>
              <a:off x="6374005" y="3580790"/>
              <a:ext cx="2014419" cy="2025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行少先队队礼要立正站直</a:t>
              </a:r>
            </a:p>
          </p:txBody>
        </p:sp>
        <p:sp>
          <p:nvSpPr>
            <p:cNvPr id="20" name="Shape 14712"/>
            <p:cNvSpPr/>
            <p:nvPr/>
          </p:nvSpPr>
          <p:spPr>
            <a:xfrm flipH="1">
              <a:off x="5610757" y="3436994"/>
              <a:ext cx="1462100" cy="1"/>
            </a:xfrm>
            <a:prstGeom prst="line">
              <a:avLst/>
            </a:prstGeom>
            <a:ln w="6350">
              <a:solidFill>
                <a:srgbClr val="D51015"/>
              </a:solidFill>
              <a:prstDash val="dash"/>
              <a:round/>
              <a:headEnd type="oval"/>
            </a:ln>
          </p:spPr>
          <p:txBody>
            <a:bodyPr lIns="0" tIns="0" rIns="0" bIns="0"/>
            <a:lstStyle/>
            <a:p>
              <a:pPr lvl="0"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1600" dirty="0">
                <a:latin typeface="方正黑体简体" panose="02000000000000000000" pitchFamily="2" charset="-122"/>
                <a:ea typeface="方正黑体简体" panose="02000000000000000000" pitchFamily="2" charset="-122"/>
                <a:cs typeface="+mn-ea"/>
                <a:sym typeface="方正黑体简体" panose="02000000000000000000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814155" y="1143640"/>
            <a:ext cx="2622228" cy="2213087"/>
            <a:chOff x="2920905" y="1171855"/>
            <a:chExt cx="1966671" cy="1659815"/>
          </a:xfrm>
          <a:solidFill>
            <a:srgbClr val="E32412"/>
          </a:solidFill>
        </p:grpSpPr>
        <p:sp>
          <p:nvSpPr>
            <p:cNvPr id="22" name="Shape 14693"/>
            <p:cNvSpPr/>
            <p:nvPr/>
          </p:nvSpPr>
          <p:spPr>
            <a:xfrm>
              <a:off x="2920905" y="1171855"/>
              <a:ext cx="1966671" cy="165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57" y="12384"/>
                  </a:moveTo>
                  <a:cubicBezTo>
                    <a:pt x="18057" y="12384"/>
                    <a:pt x="18057" y="12384"/>
                    <a:pt x="18057" y="12384"/>
                  </a:cubicBezTo>
                  <a:cubicBezTo>
                    <a:pt x="15921" y="12384"/>
                    <a:pt x="14125" y="13306"/>
                    <a:pt x="12620" y="15091"/>
                  </a:cubicBezTo>
                  <a:cubicBezTo>
                    <a:pt x="11116" y="16819"/>
                    <a:pt x="10387" y="19008"/>
                    <a:pt x="10387" y="21485"/>
                  </a:cubicBezTo>
                  <a:cubicBezTo>
                    <a:pt x="10387" y="21542"/>
                    <a:pt x="10387" y="21600"/>
                    <a:pt x="10387" y="21600"/>
                  </a:cubicBezTo>
                  <a:cubicBezTo>
                    <a:pt x="7669" y="21600"/>
                    <a:pt x="7669" y="21600"/>
                    <a:pt x="7669" y="21600"/>
                  </a:cubicBezTo>
                  <a:cubicBezTo>
                    <a:pt x="7815" y="21485"/>
                    <a:pt x="7960" y="21370"/>
                    <a:pt x="8106" y="21197"/>
                  </a:cubicBezTo>
                  <a:cubicBezTo>
                    <a:pt x="8494" y="20736"/>
                    <a:pt x="8689" y="20218"/>
                    <a:pt x="8689" y="19584"/>
                  </a:cubicBezTo>
                  <a:cubicBezTo>
                    <a:pt x="8689" y="18893"/>
                    <a:pt x="8494" y="18374"/>
                    <a:pt x="8106" y="17914"/>
                  </a:cubicBezTo>
                  <a:cubicBezTo>
                    <a:pt x="7718" y="17453"/>
                    <a:pt x="7232" y="17222"/>
                    <a:pt x="6698" y="17222"/>
                  </a:cubicBezTo>
                  <a:cubicBezTo>
                    <a:pt x="6164" y="17222"/>
                    <a:pt x="5679" y="17453"/>
                    <a:pt x="5291" y="17914"/>
                  </a:cubicBezTo>
                  <a:cubicBezTo>
                    <a:pt x="4902" y="18374"/>
                    <a:pt x="4708" y="18893"/>
                    <a:pt x="4708" y="19584"/>
                  </a:cubicBezTo>
                  <a:cubicBezTo>
                    <a:pt x="4708" y="20218"/>
                    <a:pt x="4902" y="20736"/>
                    <a:pt x="5291" y="21197"/>
                  </a:cubicBezTo>
                  <a:cubicBezTo>
                    <a:pt x="5436" y="21370"/>
                    <a:pt x="5582" y="21485"/>
                    <a:pt x="5728" y="21600"/>
                  </a:cubicBezTo>
                  <a:cubicBezTo>
                    <a:pt x="2961" y="21600"/>
                    <a:pt x="2961" y="21600"/>
                    <a:pt x="2961" y="21600"/>
                  </a:cubicBezTo>
                  <a:cubicBezTo>
                    <a:pt x="2961" y="21542"/>
                    <a:pt x="2961" y="21542"/>
                    <a:pt x="2961" y="21485"/>
                  </a:cubicBezTo>
                  <a:cubicBezTo>
                    <a:pt x="2961" y="21370"/>
                    <a:pt x="2961" y="21254"/>
                    <a:pt x="2961" y="21139"/>
                  </a:cubicBezTo>
                  <a:cubicBezTo>
                    <a:pt x="2961" y="20678"/>
                    <a:pt x="3009" y="20160"/>
                    <a:pt x="3009" y="19699"/>
                  </a:cubicBezTo>
                  <a:cubicBezTo>
                    <a:pt x="0" y="17683"/>
                    <a:pt x="0" y="17683"/>
                    <a:pt x="0" y="17683"/>
                  </a:cubicBezTo>
                  <a:cubicBezTo>
                    <a:pt x="194" y="16416"/>
                    <a:pt x="437" y="15149"/>
                    <a:pt x="825" y="13997"/>
                  </a:cubicBezTo>
                  <a:cubicBezTo>
                    <a:pt x="4174" y="14227"/>
                    <a:pt x="4174" y="14227"/>
                    <a:pt x="4174" y="14227"/>
                  </a:cubicBezTo>
                  <a:cubicBezTo>
                    <a:pt x="4611" y="13075"/>
                    <a:pt x="5145" y="12038"/>
                    <a:pt x="5776" y="11002"/>
                  </a:cubicBezTo>
                  <a:cubicBezTo>
                    <a:pt x="4126" y="7315"/>
                    <a:pt x="4126" y="7315"/>
                    <a:pt x="4126" y="7315"/>
                  </a:cubicBezTo>
                  <a:cubicBezTo>
                    <a:pt x="4466" y="6912"/>
                    <a:pt x="4805" y="6451"/>
                    <a:pt x="5145" y="6048"/>
                  </a:cubicBezTo>
                  <a:cubicBezTo>
                    <a:pt x="5485" y="5645"/>
                    <a:pt x="5825" y="5242"/>
                    <a:pt x="6213" y="4838"/>
                  </a:cubicBezTo>
                  <a:cubicBezTo>
                    <a:pt x="9125" y="6912"/>
                    <a:pt x="9125" y="6912"/>
                    <a:pt x="9125" y="6912"/>
                  </a:cubicBezTo>
                  <a:cubicBezTo>
                    <a:pt x="9999" y="6163"/>
                    <a:pt x="10873" y="5530"/>
                    <a:pt x="11795" y="5069"/>
                  </a:cubicBezTo>
                  <a:cubicBezTo>
                    <a:pt x="11795" y="922"/>
                    <a:pt x="11795" y="922"/>
                    <a:pt x="11795" y="922"/>
                  </a:cubicBezTo>
                  <a:cubicBezTo>
                    <a:pt x="12717" y="518"/>
                    <a:pt x="13737" y="230"/>
                    <a:pt x="14707" y="0"/>
                  </a:cubicBezTo>
                  <a:cubicBezTo>
                    <a:pt x="16455" y="3571"/>
                    <a:pt x="16455" y="3571"/>
                    <a:pt x="16455" y="3571"/>
                  </a:cubicBezTo>
                  <a:cubicBezTo>
                    <a:pt x="16989" y="3514"/>
                    <a:pt x="17523" y="3456"/>
                    <a:pt x="18057" y="3456"/>
                  </a:cubicBezTo>
                  <a:cubicBezTo>
                    <a:pt x="18057" y="6970"/>
                    <a:pt x="18057" y="6970"/>
                    <a:pt x="18057" y="6970"/>
                  </a:cubicBezTo>
                  <a:cubicBezTo>
                    <a:pt x="18105" y="6854"/>
                    <a:pt x="18154" y="6797"/>
                    <a:pt x="18202" y="6739"/>
                  </a:cubicBezTo>
                  <a:cubicBezTo>
                    <a:pt x="18591" y="6278"/>
                    <a:pt x="19076" y="6048"/>
                    <a:pt x="19610" y="6048"/>
                  </a:cubicBezTo>
                  <a:cubicBezTo>
                    <a:pt x="20144" y="6048"/>
                    <a:pt x="20629" y="6278"/>
                    <a:pt x="21018" y="6739"/>
                  </a:cubicBezTo>
                  <a:cubicBezTo>
                    <a:pt x="21406" y="7200"/>
                    <a:pt x="21600" y="7718"/>
                    <a:pt x="21600" y="8352"/>
                  </a:cubicBezTo>
                  <a:cubicBezTo>
                    <a:pt x="21600" y="9043"/>
                    <a:pt x="21406" y="9562"/>
                    <a:pt x="21018" y="10022"/>
                  </a:cubicBezTo>
                  <a:cubicBezTo>
                    <a:pt x="20629" y="10483"/>
                    <a:pt x="20144" y="10714"/>
                    <a:pt x="19610" y="10714"/>
                  </a:cubicBezTo>
                  <a:cubicBezTo>
                    <a:pt x="19076" y="10714"/>
                    <a:pt x="18591" y="10483"/>
                    <a:pt x="18202" y="10022"/>
                  </a:cubicBezTo>
                  <a:cubicBezTo>
                    <a:pt x="18154" y="9965"/>
                    <a:pt x="18105" y="9907"/>
                    <a:pt x="18057" y="9792"/>
                  </a:cubicBezTo>
                  <a:lnTo>
                    <a:pt x="18057" y="12384"/>
                  </a:lnTo>
                  <a:close/>
                </a:path>
              </a:pathLst>
            </a:custGeom>
            <a:solidFill>
              <a:srgbClr val="EA0001"/>
            </a:solidFill>
            <a:ln w="19050">
              <a:solidFill>
                <a:srgbClr val="F2F2F2"/>
              </a:solidFill>
              <a:round/>
            </a:ln>
          </p:spPr>
          <p:txBody>
            <a:bodyPr lIns="0" tIns="0" rIns="0" bIns="0"/>
            <a:lstStyle/>
            <a:p>
              <a:pPr lvl="0"/>
              <a:endParaRPr sz="2400" dirty="0">
                <a:latin typeface="方正黑体简体" panose="02000000000000000000" pitchFamily="2" charset="-122"/>
                <a:ea typeface="方正黑体简体" panose="02000000000000000000" pitchFamily="2" charset="-122"/>
                <a:cs typeface="+mn-ea"/>
                <a:sym typeface="方正黑体简体" panose="02000000000000000000" pitchFamily="2" charset="-122"/>
              </a:endParaRPr>
            </a:p>
          </p:txBody>
        </p:sp>
        <p:sp>
          <p:nvSpPr>
            <p:cNvPr id="23" name="Freeform 188"/>
            <p:cNvSpPr>
              <a:spLocks noEditPoints="1"/>
            </p:cNvSpPr>
            <p:nvPr/>
          </p:nvSpPr>
          <p:spPr bwMode="auto">
            <a:xfrm>
              <a:off x="3638153" y="1896075"/>
              <a:ext cx="529829" cy="304799"/>
            </a:xfrm>
            <a:custGeom>
              <a:avLst/>
              <a:gdLst>
                <a:gd name="T0" fmla="*/ 37 w 188"/>
                <a:gd name="T1" fmla="*/ 24 h 108"/>
                <a:gd name="T2" fmla="*/ 41 w 188"/>
                <a:gd name="T3" fmla="*/ 24 h 108"/>
                <a:gd name="T4" fmla="*/ 86 w 188"/>
                <a:gd name="T5" fmla="*/ 0 h 108"/>
                <a:gd name="T6" fmla="*/ 126 w 188"/>
                <a:gd name="T7" fmla="*/ 17 h 108"/>
                <a:gd name="T8" fmla="*/ 145 w 188"/>
                <a:gd name="T9" fmla="*/ 13 h 108"/>
                <a:gd name="T10" fmla="*/ 188 w 188"/>
                <a:gd name="T11" fmla="*/ 56 h 108"/>
                <a:gd name="T12" fmla="*/ 145 w 188"/>
                <a:gd name="T13" fmla="*/ 100 h 108"/>
                <a:gd name="T14" fmla="*/ 123 w 188"/>
                <a:gd name="T15" fmla="*/ 94 h 108"/>
                <a:gd name="T16" fmla="*/ 86 w 188"/>
                <a:gd name="T17" fmla="*/ 108 h 108"/>
                <a:gd name="T18" fmla="*/ 51 w 188"/>
                <a:gd name="T19" fmla="*/ 94 h 108"/>
                <a:gd name="T20" fmla="*/ 37 w 188"/>
                <a:gd name="T21" fmla="*/ 97 h 108"/>
                <a:gd name="T22" fmla="*/ 0 w 188"/>
                <a:gd name="T23" fmla="*/ 61 h 108"/>
                <a:gd name="T24" fmla="*/ 37 w 188"/>
                <a:gd name="T25" fmla="*/ 24 h 108"/>
                <a:gd name="T26" fmla="*/ 37 w 188"/>
                <a:gd name="T27" fmla="*/ 33 h 108"/>
                <a:gd name="T28" fmla="*/ 9 w 188"/>
                <a:gd name="T29" fmla="*/ 61 h 108"/>
                <a:gd name="T30" fmla="*/ 37 w 188"/>
                <a:gd name="T31" fmla="*/ 88 h 108"/>
                <a:gd name="T32" fmla="*/ 49 w 188"/>
                <a:gd name="T33" fmla="*/ 85 h 108"/>
                <a:gd name="T34" fmla="*/ 55 w 188"/>
                <a:gd name="T35" fmla="*/ 86 h 108"/>
                <a:gd name="T36" fmla="*/ 55 w 188"/>
                <a:gd name="T37" fmla="*/ 86 h 108"/>
                <a:gd name="T38" fmla="*/ 86 w 188"/>
                <a:gd name="T39" fmla="*/ 99 h 108"/>
                <a:gd name="T40" fmla="*/ 119 w 188"/>
                <a:gd name="T41" fmla="*/ 85 h 108"/>
                <a:gd name="T42" fmla="*/ 125 w 188"/>
                <a:gd name="T43" fmla="*/ 85 h 108"/>
                <a:gd name="T44" fmla="*/ 125 w 188"/>
                <a:gd name="T45" fmla="*/ 85 h 108"/>
                <a:gd name="T46" fmla="*/ 145 w 188"/>
                <a:gd name="T47" fmla="*/ 91 h 108"/>
                <a:gd name="T48" fmla="*/ 179 w 188"/>
                <a:gd name="T49" fmla="*/ 56 h 108"/>
                <a:gd name="T50" fmla="*/ 145 w 188"/>
                <a:gd name="T51" fmla="*/ 22 h 108"/>
                <a:gd name="T52" fmla="*/ 127 w 188"/>
                <a:gd name="T53" fmla="*/ 26 h 108"/>
                <a:gd name="T54" fmla="*/ 121 w 188"/>
                <a:gd name="T55" fmla="*/ 25 h 108"/>
                <a:gd name="T56" fmla="*/ 121 w 188"/>
                <a:gd name="T57" fmla="*/ 25 h 108"/>
                <a:gd name="T58" fmla="*/ 86 w 188"/>
                <a:gd name="T59" fmla="*/ 9 h 108"/>
                <a:gd name="T60" fmla="*/ 48 w 188"/>
                <a:gd name="T61" fmla="*/ 31 h 108"/>
                <a:gd name="T62" fmla="*/ 43 w 188"/>
                <a:gd name="T63" fmla="*/ 34 h 108"/>
                <a:gd name="T64" fmla="*/ 43 w 188"/>
                <a:gd name="T65" fmla="*/ 34 h 108"/>
                <a:gd name="T66" fmla="*/ 37 w 188"/>
                <a:gd name="T67" fmla="*/ 3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8" h="108">
                  <a:moveTo>
                    <a:pt x="37" y="24"/>
                  </a:moveTo>
                  <a:cubicBezTo>
                    <a:pt x="38" y="24"/>
                    <a:pt x="40" y="24"/>
                    <a:pt x="41" y="24"/>
                  </a:cubicBezTo>
                  <a:cubicBezTo>
                    <a:pt x="51" y="9"/>
                    <a:pt x="68" y="0"/>
                    <a:pt x="86" y="0"/>
                  </a:cubicBezTo>
                  <a:cubicBezTo>
                    <a:pt x="101" y="0"/>
                    <a:pt x="116" y="6"/>
                    <a:pt x="126" y="17"/>
                  </a:cubicBezTo>
                  <a:cubicBezTo>
                    <a:pt x="132" y="14"/>
                    <a:pt x="138" y="13"/>
                    <a:pt x="145" y="13"/>
                  </a:cubicBezTo>
                  <a:cubicBezTo>
                    <a:pt x="169" y="13"/>
                    <a:pt x="188" y="32"/>
                    <a:pt x="188" y="56"/>
                  </a:cubicBezTo>
                  <a:cubicBezTo>
                    <a:pt x="188" y="80"/>
                    <a:pt x="169" y="100"/>
                    <a:pt x="145" y="100"/>
                  </a:cubicBezTo>
                  <a:cubicBezTo>
                    <a:pt x="137" y="100"/>
                    <a:pt x="129" y="98"/>
                    <a:pt x="123" y="94"/>
                  </a:cubicBezTo>
                  <a:cubicBezTo>
                    <a:pt x="113" y="103"/>
                    <a:pt x="100" y="108"/>
                    <a:pt x="86" y="108"/>
                  </a:cubicBezTo>
                  <a:cubicBezTo>
                    <a:pt x="73" y="108"/>
                    <a:pt x="61" y="103"/>
                    <a:pt x="51" y="94"/>
                  </a:cubicBezTo>
                  <a:cubicBezTo>
                    <a:pt x="46" y="96"/>
                    <a:pt x="42" y="97"/>
                    <a:pt x="37" y="97"/>
                  </a:cubicBezTo>
                  <a:cubicBezTo>
                    <a:pt x="17" y="97"/>
                    <a:pt x="0" y="81"/>
                    <a:pt x="0" y="61"/>
                  </a:cubicBezTo>
                  <a:cubicBezTo>
                    <a:pt x="0" y="40"/>
                    <a:pt x="17" y="24"/>
                    <a:pt x="37" y="24"/>
                  </a:cubicBezTo>
                  <a:close/>
                  <a:moveTo>
                    <a:pt x="37" y="33"/>
                  </a:moveTo>
                  <a:cubicBezTo>
                    <a:pt x="22" y="33"/>
                    <a:pt x="9" y="45"/>
                    <a:pt x="9" y="61"/>
                  </a:cubicBezTo>
                  <a:cubicBezTo>
                    <a:pt x="9" y="76"/>
                    <a:pt x="22" y="88"/>
                    <a:pt x="37" y="88"/>
                  </a:cubicBezTo>
                  <a:cubicBezTo>
                    <a:pt x="41" y="88"/>
                    <a:pt x="45" y="87"/>
                    <a:pt x="49" y="85"/>
                  </a:cubicBezTo>
                  <a:cubicBezTo>
                    <a:pt x="51" y="84"/>
                    <a:pt x="53" y="84"/>
                    <a:pt x="55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63" y="94"/>
                    <a:pt x="74" y="99"/>
                    <a:pt x="86" y="99"/>
                  </a:cubicBezTo>
                  <a:cubicBezTo>
                    <a:pt x="99" y="99"/>
                    <a:pt x="110" y="94"/>
                    <a:pt x="119" y="85"/>
                  </a:cubicBezTo>
                  <a:cubicBezTo>
                    <a:pt x="120" y="84"/>
                    <a:pt x="123" y="83"/>
                    <a:pt x="125" y="85"/>
                  </a:cubicBezTo>
                  <a:cubicBezTo>
                    <a:pt x="125" y="85"/>
                    <a:pt x="125" y="85"/>
                    <a:pt x="125" y="85"/>
                  </a:cubicBezTo>
                  <a:cubicBezTo>
                    <a:pt x="130" y="89"/>
                    <a:pt x="137" y="91"/>
                    <a:pt x="145" y="91"/>
                  </a:cubicBezTo>
                  <a:cubicBezTo>
                    <a:pt x="164" y="91"/>
                    <a:pt x="179" y="76"/>
                    <a:pt x="179" y="56"/>
                  </a:cubicBezTo>
                  <a:cubicBezTo>
                    <a:pt x="179" y="37"/>
                    <a:pt x="164" y="22"/>
                    <a:pt x="145" y="22"/>
                  </a:cubicBezTo>
                  <a:cubicBezTo>
                    <a:pt x="139" y="22"/>
                    <a:pt x="133" y="23"/>
                    <a:pt x="127" y="26"/>
                  </a:cubicBezTo>
                  <a:cubicBezTo>
                    <a:pt x="125" y="28"/>
                    <a:pt x="123" y="27"/>
                    <a:pt x="121" y="25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13" y="15"/>
                    <a:pt x="100" y="9"/>
                    <a:pt x="86" y="9"/>
                  </a:cubicBezTo>
                  <a:cubicBezTo>
                    <a:pt x="70" y="9"/>
                    <a:pt x="56" y="17"/>
                    <a:pt x="48" y="31"/>
                  </a:cubicBezTo>
                  <a:cubicBezTo>
                    <a:pt x="47" y="33"/>
                    <a:pt x="45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1" y="33"/>
                    <a:pt x="39" y="33"/>
                    <a:pt x="37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3765"/>
              <a:endParaRPr lang="zh-CN" altLang="en-US" sz="1865">
                <a:solidFill>
                  <a:srgbClr val="00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  <a:sym typeface="方正黑体简体" panose="02000000000000000000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569277" y="3356725"/>
            <a:ext cx="2647800" cy="2192163"/>
            <a:chOff x="4237247" y="2831669"/>
            <a:chExt cx="1985850" cy="1644122"/>
          </a:xfrm>
        </p:grpSpPr>
        <p:sp>
          <p:nvSpPr>
            <p:cNvPr id="25" name="Shape 14695"/>
            <p:cNvSpPr/>
            <p:nvPr/>
          </p:nvSpPr>
          <p:spPr>
            <a:xfrm>
              <a:off x="4237247" y="2831669"/>
              <a:ext cx="1985850" cy="1644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60" y="9082"/>
                  </a:moveTo>
                  <a:cubicBezTo>
                    <a:pt x="5629" y="9082"/>
                    <a:pt x="7457" y="8209"/>
                    <a:pt x="8900" y="6404"/>
                  </a:cubicBezTo>
                  <a:cubicBezTo>
                    <a:pt x="10391" y="4658"/>
                    <a:pt x="11113" y="2504"/>
                    <a:pt x="11161" y="0"/>
                  </a:cubicBezTo>
                  <a:cubicBezTo>
                    <a:pt x="13181" y="0"/>
                    <a:pt x="13181" y="0"/>
                    <a:pt x="13181" y="0"/>
                  </a:cubicBezTo>
                  <a:cubicBezTo>
                    <a:pt x="13181" y="0"/>
                    <a:pt x="13181" y="58"/>
                    <a:pt x="13181" y="58"/>
                  </a:cubicBezTo>
                  <a:cubicBezTo>
                    <a:pt x="12796" y="524"/>
                    <a:pt x="12604" y="1106"/>
                    <a:pt x="12604" y="1747"/>
                  </a:cubicBezTo>
                  <a:cubicBezTo>
                    <a:pt x="12604" y="2387"/>
                    <a:pt x="12796" y="2969"/>
                    <a:pt x="13181" y="3377"/>
                  </a:cubicBezTo>
                  <a:cubicBezTo>
                    <a:pt x="13566" y="3843"/>
                    <a:pt x="13999" y="4075"/>
                    <a:pt x="14528" y="4075"/>
                  </a:cubicBezTo>
                  <a:cubicBezTo>
                    <a:pt x="15106" y="4075"/>
                    <a:pt x="15539" y="3843"/>
                    <a:pt x="15923" y="3377"/>
                  </a:cubicBezTo>
                  <a:cubicBezTo>
                    <a:pt x="16308" y="2969"/>
                    <a:pt x="16501" y="2387"/>
                    <a:pt x="16501" y="1747"/>
                  </a:cubicBezTo>
                  <a:cubicBezTo>
                    <a:pt x="16501" y="1106"/>
                    <a:pt x="16308" y="524"/>
                    <a:pt x="15923" y="58"/>
                  </a:cubicBezTo>
                  <a:cubicBezTo>
                    <a:pt x="15923" y="58"/>
                    <a:pt x="15875" y="0"/>
                    <a:pt x="15875" y="0"/>
                  </a:cubicBezTo>
                  <a:cubicBezTo>
                    <a:pt x="18665" y="0"/>
                    <a:pt x="18665" y="0"/>
                    <a:pt x="18665" y="0"/>
                  </a:cubicBezTo>
                  <a:cubicBezTo>
                    <a:pt x="18665" y="640"/>
                    <a:pt x="18665" y="1281"/>
                    <a:pt x="18617" y="1863"/>
                  </a:cubicBezTo>
                  <a:cubicBezTo>
                    <a:pt x="21600" y="3843"/>
                    <a:pt x="21600" y="3843"/>
                    <a:pt x="21600" y="3843"/>
                  </a:cubicBezTo>
                  <a:cubicBezTo>
                    <a:pt x="21456" y="4949"/>
                    <a:pt x="21215" y="5997"/>
                    <a:pt x="20927" y="7045"/>
                  </a:cubicBezTo>
                  <a:cubicBezTo>
                    <a:pt x="17415" y="7278"/>
                    <a:pt x="17415" y="7278"/>
                    <a:pt x="17415" y="7278"/>
                  </a:cubicBezTo>
                  <a:cubicBezTo>
                    <a:pt x="16982" y="8442"/>
                    <a:pt x="16453" y="9548"/>
                    <a:pt x="15779" y="10654"/>
                  </a:cubicBezTo>
                  <a:cubicBezTo>
                    <a:pt x="17559" y="14148"/>
                    <a:pt x="17559" y="14148"/>
                    <a:pt x="17559" y="14148"/>
                  </a:cubicBezTo>
                  <a:cubicBezTo>
                    <a:pt x="17222" y="14613"/>
                    <a:pt x="16886" y="15021"/>
                    <a:pt x="16549" y="15487"/>
                  </a:cubicBezTo>
                  <a:cubicBezTo>
                    <a:pt x="16164" y="15894"/>
                    <a:pt x="15827" y="16302"/>
                    <a:pt x="15442" y="16709"/>
                  </a:cubicBezTo>
                  <a:cubicBezTo>
                    <a:pt x="12508" y="14613"/>
                    <a:pt x="12508" y="14613"/>
                    <a:pt x="12508" y="14613"/>
                  </a:cubicBezTo>
                  <a:cubicBezTo>
                    <a:pt x="11594" y="15429"/>
                    <a:pt x="10680" y="16069"/>
                    <a:pt x="9718" y="16593"/>
                  </a:cubicBezTo>
                  <a:cubicBezTo>
                    <a:pt x="9718" y="20727"/>
                    <a:pt x="9718" y="20727"/>
                    <a:pt x="9718" y="20727"/>
                  </a:cubicBezTo>
                  <a:cubicBezTo>
                    <a:pt x="8804" y="21134"/>
                    <a:pt x="7890" y="21425"/>
                    <a:pt x="6927" y="21600"/>
                  </a:cubicBezTo>
                  <a:cubicBezTo>
                    <a:pt x="5196" y="17990"/>
                    <a:pt x="5196" y="17990"/>
                    <a:pt x="5196" y="17990"/>
                  </a:cubicBezTo>
                  <a:cubicBezTo>
                    <a:pt x="4666" y="18049"/>
                    <a:pt x="4137" y="18107"/>
                    <a:pt x="3656" y="18107"/>
                  </a:cubicBezTo>
                  <a:cubicBezTo>
                    <a:pt x="3608" y="18107"/>
                    <a:pt x="3608" y="18107"/>
                    <a:pt x="3560" y="18107"/>
                  </a:cubicBezTo>
                  <a:cubicBezTo>
                    <a:pt x="3560" y="14439"/>
                    <a:pt x="3560" y="14439"/>
                    <a:pt x="3560" y="14439"/>
                  </a:cubicBezTo>
                  <a:cubicBezTo>
                    <a:pt x="3512" y="14555"/>
                    <a:pt x="3416" y="14672"/>
                    <a:pt x="3319" y="14788"/>
                  </a:cubicBezTo>
                  <a:cubicBezTo>
                    <a:pt x="2935" y="15254"/>
                    <a:pt x="2453" y="15487"/>
                    <a:pt x="1924" y="15487"/>
                  </a:cubicBezTo>
                  <a:cubicBezTo>
                    <a:pt x="1395" y="15487"/>
                    <a:pt x="914" y="15254"/>
                    <a:pt x="529" y="14788"/>
                  </a:cubicBezTo>
                  <a:cubicBezTo>
                    <a:pt x="192" y="14381"/>
                    <a:pt x="0" y="13798"/>
                    <a:pt x="0" y="13158"/>
                  </a:cubicBezTo>
                  <a:cubicBezTo>
                    <a:pt x="0" y="12518"/>
                    <a:pt x="192" y="11935"/>
                    <a:pt x="529" y="11470"/>
                  </a:cubicBezTo>
                  <a:cubicBezTo>
                    <a:pt x="914" y="11004"/>
                    <a:pt x="1395" y="10771"/>
                    <a:pt x="1924" y="10771"/>
                  </a:cubicBezTo>
                  <a:cubicBezTo>
                    <a:pt x="2453" y="10771"/>
                    <a:pt x="2935" y="11004"/>
                    <a:pt x="3319" y="11470"/>
                  </a:cubicBezTo>
                  <a:cubicBezTo>
                    <a:pt x="3416" y="11586"/>
                    <a:pt x="3512" y="11702"/>
                    <a:pt x="3560" y="11819"/>
                  </a:cubicBezTo>
                  <a:lnTo>
                    <a:pt x="3560" y="9082"/>
                  </a:lnTo>
                  <a:close/>
                </a:path>
              </a:pathLst>
            </a:custGeom>
            <a:solidFill>
              <a:srgbClr val="EA0001"/>
            </a:solidFill>
            <a:ln w="19050">
              <a:solidFill>
                <a:srgbClr val="F2F2F2"/>
              </a:solidFill>
              <a:round/>
            </a:ln>
          </p:spPr>
          <p:txBody>
            <a:bodyPr lIns="0" tIns="0" rIns="0" bIns="0"/>
            <a:lstStyle/>
            <a:p>
              <a:pPr lvl="0"/>
              <a:endParaRPr sz="2400" dirty="0">
                <a:latin typeface="方正黑体简体" panose="02000000000000000000" pitchFamily="2" charset="-122"/>
                <a:ea typeface="方正黑体简体" panose="02000000000000000000" pitchFamily="2" charset="-122"/>
                <a:cs typeface="+mn-ea"/>
                <a:sym typeface="方正黑体简体" panose="02000000000000000000" pitchFamily="2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4938469" y="3289087"/>
              <a:ext cx="583406" cy="583406"/>
              <a:chOff x="5751513" y="4441826"/>
              <a:chExt cx="777875" cy="777875"/>
            </a:xfrm>
            <a:solidFill>
              <a:schemeClr val="bg1"/>
            </a:solidFill>
          </p:grpSpPr>
          <p:sp>
            <p:nvSpPr>
              <p:cNvPr id="27" name="Freeform 199"/>
              <p:cNvSpPr>
                <a:spLocks noEditPoints="1"/>
              </p:cNvSpPr>
              <p:nvPr/>
            </p:nvSpPr>
            <p:spPr bwMode="auto">
              <a:xfrm>
                <a:off x="5973763" y="4660901"/>
                <a:ext cx="338138" cy="341313"/>
              </a:xfrm>
              <a:custGeom>
                <a:avLst/>
                <a:gdLst>
                  <a:gd name="T0" fmla="*/ 45 w 90"/>
                  <a:gd name="T1" fmla="*/ 0 h 91"/>
                  <a:gd name="T2" fmla="*/ 90 w 90"/>
                  <a:gd name="T3" fmla="*/ 45 h 91"/>
                  <a:gd name="T4" fmla="*/ 45 w 90"/>
                  <a:gd name="T5" fmla="*/ 91 h 91"/>
                  <a:gd name="T6" fmla="*/ 0 w 90"/>
                  <a:gd name="T7" fmla="*/ 45 h 91"/>
                  <a:gd name="T8" fmla="*/ 45 w 90"/>
                  <a:gd name="T9" fmla="*/ 0 h 91"/>
                  <a:gd name="T10" fmla="*/ 45 w 90"/>
                  <a:gd name="T11" fmla="*/ 12 h 91"/>
                  <a:gd name="T12" fmla="*/ 12 w 90"/>
                  <a:gd name="T13" fmla="*/ 45 h 91"/>
                  <a:gd name="T14" fmla="*/ 45 w 90"/>
                  <a:gd name="T15" fmla="*/ 78 h 91"/>
                  <a:gd name="T16" fmla="*/ 78 w 90"/>
                  <a:gd name="T17" fmla="*/ 45 h 91"/>
                  <a:gd name="T18" fmla="*/ 45 w 90"/>
                  <a:gd name="T19" fmla="*/ 1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0" h="91">
                    <a:moveTo>
                      <a:pt x="45" y="0"/>
                    </a:moveTo>
                    <a:cubicBezTo>
                      <a:pt x="70" y="0"/>
                      <a:pt x="90" y="20"/>
                      <a:pt x="90" y="45"/>
                    </a:cubicBezTo>
                    <a:cubicBezTo>
                      <a:pt x="90" y="70"/>
                      <a:pt x="70" y="91"/>
                      <a:pt x="45" y="91"/>
                    </a:cubicBezTo>
                    <a:cubicBezTo>
                      <a:pt x="20" y="91"/>
                      <a:pt x="0" y="70"/>
                      <a:pt x="0" y="45"/>
                    </a:cubicBezTo>
                    <a:cubicBezTo>
                      <a:pt x="0" y="20"/>
                      <a:pt x="20" y="0"/>
                      <a:pt x="45" y="0"/>
                    </a:cubicBezTo>
                    <a:close/>
                    <a:moveTo>
                      <a:pt x="45" y="12"/>
                    </a:moveTo>
                    <a:cubicBezTo>
                      <a:pt x="26" y="12"/>
                      <a:pt x="12" y="27"/>
                      <a:pt x="12" y="45"/>
                    </a:cubicBezTo>
                    <a:cubicBezTo>
                      <a:pt x="12" y="64"/>
                      <a:pt x="26" y="78"/>
                      <a:pt x="45" y="78"/>
                    </a:cubicBezTo>
                    <a:cubicBezTo>
                      <a:pt x="63" y="78"/>
                      <a:pt x="78" y="64"/>
                      <a:pt x="78" y="45"/>
                    </a:cubicBezTo>
                    <a:cubicBezTo>
                      <a:pt x="78" y="27"/>
                      <a:pt x="63" y="12"/>
                      <a:pt x="45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3765"/>
                <a:endParaRPr lang="zh-CN" altLang="en-US" sz="1865">
                  <a:solidFill>
                    <a:srgbClr val="000000"/>
                  </a:solidFill>
                  <a:latin typeface="方正黑体简体" panose="02000000000000000000" pitchFamily="2" charset="-122"/>
                  <a:ea typeface="方正黑体简体" panose="02000000000000000000" pitchFamily="2" charset="-122"/>
                  <a:sym typeface="方正黑体简体" panose="02000000000000000000" pitchFamily="2" charset="-122"/>
                </a:endParaRPr>
              </a:p>
            </p:txBody>
          </p:sp>
          <p:sp>
            <p:nvSpPr>
              <p:cNvPr id="28" name="Freeform 200"/>
              <p:cNvSpPr/>
              <p:nvPr/>
            </p:nvSpPr>
            <p:spPr bwMode="auto">
              <a:xfrm>
                <a:off x="6119813" y="4441826"/>
                <a:ext cx="44450" cy="161925"/>
              </a:xfrm>
              <a:custGeom>
                <a:avLst/>
                <a:gdLst>
                  <a:gd name="T0" fmla="*/ 0 w 12"/>
                  <a:gd name="T1" fmla="*/ 37 h 43"/>
                  <a:gd name="T2" fmla="*/ 6 w 12"/>
                  <a:gd name="T3" fmla="*/ 43 h 43"/>
                  <a:gd name="T4" fmla="*/ 12 w 12"/>
                  <a:gd name="T5" fmla="*/ 37 h 43"/>
                  <a:gd name="T6" fmla="*/ 12 w 12"/>
                  <a:gd name="T7" fmla="*/ 6 h 43"/>
                  <a:gd name="T8" fmla="*/ 6 w 12"/>
                  <a:gd name="T9" fmla="*/ 0 h 43"/>
                  <a:gd name="T10" fmla="*/ 0 w 12"/>
                  <a:gd name="T11" fmla="*/ 6 h 43"/>
                  <a:gd name="T12" fmla="*/ 0 w 12"/>
                  <a:gd name="T13" fmla="*/ 3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3">
                    <a:moveTo>
                      <a:pt x="0" y="37"/>
                    </a:moveTo>
                    <a:cubicBezTo>
                      <a:pt x="0" y="40"/>
                      <a:pt x="2" y="43"/>
                      <a:pt x="6" y="43"/>
                    </a:cubicBezTo>
                    <a:cubicBezTo>
                      <a:pt x="9" y="43"/>
                      <a:pt x="12" y="40"/>
                      <a:pt x="12" y="3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37"/>
                      <a:pt x="0" y="37"/>
                      <a:pt x="0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3765"/>
                <a:endParaRPr lang="zh-CN" altLang="en-US" sz="1865">
                  <a:solidFill>
                    <a:srgbClr val="000000"/>
                  </a:solidFill>
                  <a:latin typeface="方正黑体简体" panose="02000000000000000000" pitchFamily="2" charset="-122"/>
                  <a:ea typeface="方正黑体简体" panose="02000000000000000000" pitchFamily="2" charset="-122"/>
                  <a:sym typeface="方正黑体简体" panose="02000000000000000000" pitchFamily="2" charset="-122"/>
                </a:endParaRPr>
              </a:p>
            </p:txBody>
          </p:sp>
          <p:sp>
            <p:nvSpPr>
              <p:cNvPr id="29" name="Freeform 201"/>
              <p:cNvSpPr/>
              <p:nvPr/>
            </p:nvSpPr>
            <p:spPr bwMode="auto">
              <a:xfrm>
                <a:off x="6119813" y="5073651"/>
                <a:ext cx="44450" cy="146050"/>
              </a:xfrm>
              <a:custGeom>
                <a:avLst/>
                <a:gdLst>
                  <a:gd name="T0" fmla="*/ 0 w 12"/>
                  <a:gd name="T1" fmla="*/ 33 h 39"/>
                  <a:gd name="T2" fmla="*/ 6 w 12"/>
                  <a:gd name="T3" fmla="*/ 39 h 39"/>
                  <a:gd name="T4" fmla="*/ 12 w 12"/>
                  <a:gd name="T5" fmla="*/ 33 h 39"/>
                  <a:gd name="T6" fmla="*/ 12 w 12"/>
                  <a:gd name="T7" fmla="*/ 6 h 39"/>
                  <a:gd name="T8" fmla="*/ 6 w 12"/>
                  <a:gd name="T9" fmla="*/ 0 h 39"/>
                  <a:gd name="T10" fmla="*/ 0 w 12"/>
                  <a:gd name="T11" fmla="*/ 6 h 39"/>
                  <a:gd name="T12" fmla="*/ 0 w 12"/>
                  <a:gd name="T13" fmla="*/ 3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9">
                    <a:moveTo>
                      <a:pt x="0" y="33"/>
                    </a:moveTo>
                    <a:cubicBezTo>
                      <a:pt x="0" y="36"/>
                      <a:pt x="2" y="39"/>
                      <a:pt x="6" y="39"/>
                    </a:cubicBezTo>
                    <a:cubicBezTo>
                      <a:pt x="9" y="39"/>
                      <a:pt x="12" y="36"/>
                      <a:pt x="12" y="3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33"/>
                      <a:pt x="0" y="33"/>
                      <a:pt x="0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3765"/>
                <a:endParaRPr lang="zh-CN" altLang="en-US" sz="1865">
                  <a:solidFill>
                    <a:srgbClr val="000000"/>
                  </a:solidFill>
                  <a:latin typeface="方正黑体简体" panose="02000000000000000000" pitchFamily="2" charset="-122"/>
                  <a:ea typeface="方正黑体简体" panose="02000000000000000000" pitchFamily="2" charset="-122"/>
                  <a:sym typeface="方正黑体简体" panose="02000000000000000000" pitchFamily="2" charset="-122"/>
                </a:endParaRPr>
              </a:p>
            </p:txBody>
          </p:sp>
          <p:sp>
            <p:nvSpPr>
              <p:cNvPr id="30" name="Freeform 202"/>
              <p:cNvSpPr/>
              <p:nvPr/>
            </p:nvSpPr>
            <p:spPr bwMode="auto">
              <a:xfrm>
                <a:off x="6367463" y="4806951"/>
                <a:ext cx="161925" cy="44450"/>
              </a:xfrm>
              <a:custGeom>
                <a:avLst/>
                <a:gdLst>
                  <a:gd name="T0" fmla="*/ 6 w 43"/>
                  <a:gd name="T1" fmla="*/ 0 h 12"/>
                  <a:gd name="T2" fmla="*/ 0 w 43"/>
                  <a:gd name="T3" fmla="*/ 6 h 12"/>
                  <a:gd name="T4" fmla="*/ 6 w 43"/>
                  <a:gd name="T5" fmla="*/ 12 h 12"/>
                  <a:gd name="T6" fmla="*/ 37 w 43"/>
                  <a:gd name="T7" fmla="*/ 12 h 12"/>
                  <a:gd name="T8" fmla="*/ 43 w 43"/>
                  <a:gd name="T9" fmla="*/ 6 h 12"/>
                  <a:gd name="T10" fmla="*/ 37 w 43"/>
                  <a:gd name="T11" fmla="*/ 0 h 12"/>
                  <a:gd name="T12" fmla="*/ 6 w 43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40" y="12"/>
                      <a:pt x="43" y="10"/>
                      <a:pt x="43" y="6"/>
                    </a:cubicBezTo>
                    <a:cubicBezTo>
                      <a:pt x="43" y="3"/>
                      <a:pt x="40" y="0"/>
                      <a:pt x="37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3765"/>
                <a:endParaRPr lang="zh-CN" altLang="en-US" sz="1865">
                  <a:solidFill>
                    <a:srgbClr val="000000"/>
                  </a:solidFill>
                  <a:latin typeface="方正黑体简体" panose="02000000000000000000" pitchFamily="2" charset="-122"/>
                  <a:ea typeface="方正黑体简体" panose="02000000000000000000" pitchFamily="2" charset="-122"/>
                  <a:sym typeface="方正黑体简体" panose="02000000000000000000" pitchFamily="2" charset="-122"/>
                </a:endParaRPr>
              </a:p>
            </p:txBody>
          </p:sp>
          <p:sp>
            <p:nvSpPr>
              <p:cNvPr id="31" name="Freeform 203"/>
              <p:cNvSpPr/>
              <p:nvPr/>
            </p:nvSpPr>
            <p:spPr bwMode="auto">
              <a:xfrm>
                <a:off x="5751513" y="4806951"/>
                <a:ext cx="146050" cy="44450"/>
              </a:xfrm>
              <a:custGeom>
                <a:avLst/>
                <a:gdLst>
                  <a:gd name="T0" fmla="*/ 6 w 39"/>
                  <a:gd name="T1" fmla="*/ 0 h 12"/>
                  <a:gd name="T2" fmla="*/ 0 w 39"/>
                  <a:gd name="T3" fmla="*/ 6 h 12"/>
                  <a:gd name="T4" fmla="*/ 6 w 39"/>
                  <a:gd name="T5" fmla="*/ 12 h 12"/>
                  <a:gd name="T6" fmla="*/ 33 w 39"/>
                  <a:gd name="T7" fmla="*/ 12 h 12"/>
                  <a:gd name="T8" fmla="*/ 39 w 39"/>
                  <a:gd name="T9" fmla="*/ 6 h 12"/>
                  <a:gd name="T10" fmla="*/ 33 w 39"/>
                  <a:gd name="T11" fmla="*/ 0 h 12"/>
                  <a:gd name="T12" fmla="*/ 6 w 39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6" y="12"/>
                      <a:pt x="39" y="10"/>
                      <a:pt x="39" y="6"/>
                    </a:cubicBezTo>
                    <a:cubicBezTo>
                      <a:pt x="39" y="3"/>
                      <a:pt x="36" y="0"/>
                      <a:pt x="33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3765"/>
                <a:endParaRPr lang="zh-CN" altLang="en-US" sz="1865">
                  <a:solidFill>
                    <a:srgbClr val="000000"/>
                  </a:solidFill>
                  <a:latin typeface="方正黑体简体" panose="02000000000000000000" pitchFamily="2" charset="-122"/>
                  <a:ea typeface="方正黑体简体" panose="02000000000000000000" pitchFamily="2" charset="-122"/>
                  <a:sym typeface="方正黑体简体" panose="02000000000000000000" pitchFamily="2" charset="-122"/>
                </a:endParaRPr>
              </a:p>
            </p:txBody>
          </p:sp>
          <p:sp>
            <p:nvSpPr>
              <p:cNvPr id="32" name="Freeform 204"/>
              <p:cNvSpPr/>
              <p:nvPr/>
            </p:nvSpPr>
            <p:spPr bwMode="auto">
              <a:xfrm>
                <a:off x="6329363" y="4622801"/>
                <a:ext cx="155575" cy="109538"/>
              </a:xfrm>
              <a:custGeom>
                <a:avLst/>
                <a:gdLst>
                  <a:gd name="T0" fmla="*/ 4 w 41"/>
                  <a:gd name="T1" fmla="*/ 17 h 29"/>
                  <a:gd name="T2" fmla="*/ 2 w 41"/>
                  <a:gd name="T3" fmla="*/ 25 h 29"/>
                  <a:gd name="T4" fmla="*/ 10 w 41"/>
                  <a:gd name="T5" fmla="*/ 27 h 29"/>
                  <a:gd name="T6" fmla="*/ 37 w 41"/>
                  <a:gd name="T7" fmla="*/ 12 h 29"/>
                  <a:gd name="T8" fmla="*/ 39 w 41"/>
                  <a:gd name="T9" fmla="*/ 4 h 29"/>
                  <a:gd name="T10" fmla="*/ 31 w 41"/>
                  <a:gd name="T11" fmla="*/ 1 h 29"/>
                  <a:gd name="T12" fmla="*/ 4 w 41"/>
                  <a:gd name="T13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29">
                    <a:moveTo>
                      <a:pt x="4" y="17"/>
                    </a:moveTo>
                    <a:cubicBezTo>
                      <a:pt x="1" y="19"/>
                      <a:pt x="0" y="22"/>
                      <a:pt x="2" y="25"/>
                    </a:cubicBezTo>
                    <a:cubicBezTo>
                      <a:pt x="4" y="28"/>
                      <a:pt x="7" y="29"/>
                      <a:pt x="10" y="27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40" y="10"/>
                      <a:pt x="41" y="7"/>
                      <a:pt x="39" y="4"/>
                    </a:cubicBezTo>
                    <a:cubicBezTo>
                      <a:pt x="38" y="1"/>
                      <a:pt x="34" y="0"/>
                      <a:pt x="31" y="1"/>
                    </a:cubicBezTo>
                    <a:cubicBezTo>
                      <a:pt x="4" y="17"/>
                      <a:pt x="4" y="17"/>
                      <a:pt x="4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3765"/>
                <a:endParaRPr lang="zh-CN" altLang="en-US" sz="1865">
                  <a:solidFill>
                    <a:srgbClr val="000000"/>
                  </a:solidFill>
                  <a:latin typeface="方正黑体简体" panose="02000000000000000000" pitchFamily="2" charset="-122"/>
                  <a:ea typeface="方正黑体简体" panose="02000000000000000000" pitchFamily="2" charset="-122"/>
                  <a:sym typeface="方正黑体简体" panose="02000000000000000000" pitchFamily="2" charset="-122"/>
                </a:endParaRPr>
              </a:p>
            </p:txBody>
          </p:sp>
          <p:sp>
            <p:nvSpPr>
              <p:cNvPr id="33" name="Freeform 206"/>
              <p:cNvSpPr/>
              <p:nvPr/>
            </p:nvSpPr>
            <p:spPr bwMode="auto">
              <a:xfrm>
                <a:off x="5800726" y="4938713"/>
                <a:ext cx="134938" cy="101600"/>
              </a:xfrm>
              <a:custGeom>
                <a:avLst/>
                <a:gdLst>
                  <a:gd name="T0" fmla="*/ 3 w 36"/>
                  <a:gd name="T1" fmla="*/ 15 h 27"/>
                  <a:gd name="T2" fmla="*/ 1 w 36"/>
                  <a:gd name="T3" fmla="*/ 23 h 27"/>
                  <a:gd name="T4" fmla="*/ 9 w 36"/>
                  <a:gd name="T5" fmla="*/ 25 h 27"/>
                  <a:gd name="T6" fmla="*/ 32 w 36"/>
                  <a:gd name="T7" fmla="*/ 12 h 27"/>
                  <a:gd name="T8" fmla="*/ 35 w 36"/>
                  <a:gd name="T9" fmla="*/ 4 h 27"/>
                  <a:gd name="T10" fmla="*/ 26 w 36"/>
                  <a:gd name="T11" fmla="*/ 1 h 27"/>
                  <a:gd name="T12" fmla="*/ 3 w 36"/>
                  <a:gd name="T13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27">
                    <a:moveTo>
                      <a:pt x="3" y="15"/>
                    </a:moveTo>
                    <a:cubicBezTo>
                      <a:pt x="1" y="16"/>
                      <a:pt x="0" y="20"/>
                      <a:pt x="1" y="23"/>
                    </a:cubicBezTo>
                    <a:cubicBezTo>
                      <a:pt x="3" y="26"/>
                      <a:pt x="7" y="27"/>
                      <a:pt x="9" y="25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5" y="10"/>
                      <a:pt x="36" y="7"/>
                      <a:pt x="35" y="4"/>
                    </a:cubicBezTo>
                    <a:cubicBezTo>
                      <a:pt x="33" y="1"/>
                      <a:pt x="29" y="0"/>
                      <a:pt x="26" y="1"/>
                    </a:cubicBezTo>
                    <a:cubicBezTo>
                      <a:pt x="3" y="15"/>
                      <a:pt x="3" y="15"/>
                      <a:pt x="3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3765"/>
                <a:endParaRPr lang="zh-CN" altLang="en-US" sz="1865">
                  <a:solidFill>
                    <a:srgbClr val="000000"/>
                  </a:solidFill>
                  <a:latin typeface="方正黑体简体" panose="02000000000000000000" pitchFamily="2" charset="-122"/>
                  <a:ea typeface="方正黑体简体" panose="02000000000000000000" pitchFamily="2" charset="-122"/>
                  <a:sym typeface="方正黑体简体" panose="02000000000000000000" pitchFamily="2" charset="-122"/>
                </a:endParaRPr>
              </a:p>
            </p:txBody>
          </p:sp>
          <p:sp>
            <p:nvSpPr>
              <p:cNvPr id="34" name="Freeform 207"/>
              <p:cNvSpPr/>
              <p:nvPr/>
            </p:nvSpPr>
            <p:spPr bwMode="auto">
              <a:xfrm>
                <a:off x="6240463" y="4487863"/>
                <a:ext cx="107950" cy="153988"/>
              </a:xfrm>
              <a:custGeom>
                <a:avLst/>
                <a:gdLst>
                  <a:gd name="T0" fmla="*/ 2 w 29"/>
                  <a:gd name="T1" fmla="*/ 31 h 41"/>
                  <a:gd name="T2" fmla="*/ 4 w 29"/>
                  <a:gd name="T3" fmla="*/ 39 h 41"/>
                  <a:gd name="T4" fmla="*/ 12 w 29"/>
                  <a:gd name="T5" fmla="*/ 37 h 41"/>
                  <a:gd name="T6" fmla="*/ 28 w 29"/>
                  <a:gd name="T7" fmla="*/ 10 h 41"/>
                  <a:gd name="T8" fmla="*/ 25 w 29"/>
                  <a:gd name="T9" fmla="*/ 2 h 41"/>
                  <a:gd name="T10" fmla="*/ 17 w 29"/>
                  <a:gd name="T11" fmla="*/ 4 h 41"/>
                  <a:gd name="T12" fmla="*/ 2 w 29"/>
                  <a:gd name="T13" fmla="*/ 3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41">
                    <a:moveTo>
                      <a:pt x="2" y="31"/>
                    </a:moveTo>
                    <a:cubicBezTo>
                      <a:pt x="0" y="34"/>
                      <a:pt x="1" y="37"/>
                      <a:pt x="4" y="39"/>
                    </a:cubicBezTo>
                    <a:cubicBezTo>
                      <a:pt x="7" y="41"/>
                      <a:pt x="10" y="40"/>
                      <a:pt x="12" y="37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9" y="7"/>
                      <a:pt x="28" y="4"/>
                      <a:pt x="25" y="2"/>
                    </a:cubicBezTo>
                    <a:cubicBezTo>
                      <a:pt x="22" y="0"/>
                      <a:pt x="19" y="1"/>
                      <a:pt x="17" y="4"/>
                    </a:cubicBezTo>
                    <a:cubicBezTo>
                      <a:pt x="2" y="31"/>
                      <a:pt x="2" y="31"/>
                      <a:pt x="2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3765"/>
                <a:endParaRPr lang="zh-CN" altLang="en-US" sz="1865">
                  <a:solidFill>
                    <a:srgbClr val="000000"/>
                  </a:solidFill>
                  <a:latin typeface="方正黑体简体" panose="02000000000000000000" pitchFamily="2" charset="-122"/>
                  <a:ea typeface="方正黑体简体" panose="02000000000000000000" pitchFamily="2" charset="-122"/>
                  <a:sym typeface="方正黑体简体" panose="02000000000000000000" pitchFamily="2" charset="-122"/>
                </a:endParaRPr>
              </a:p>
            </p:txBody>
          </p:sp>
          <p:sp>
            <p:nvSpPr>
              <p:cNvPr id="35" name="Freeform 208"/>
              <p:cNvSpPr/>
              <p:nvPr/>
            </p:nvSpPr>
            <p:spPr bwMode="auto">
              <a:xfrm>
                <a:off x="5932488" y="5035551"/>
                <a:ext cx="101600" cy="139700"/>
              </a:xfrm>
              <a:custGeom>
                <a:avLst/>
                <a:gdLst>
                  <a:gd name="T0" fmla="*/ 2 w 27"/>
                  <a:gd name="T1" fmla="*/ 27 h 37"/>
                  <a:gd name="T2" fmla="*/ 4 w 27"/>
                  <a:gd name="T3" fmla="*/ 35 h 37"/>
                  <a:gd name="T4" fmla="*/ 12 w 27"/>
                  <a:gd name="T5" fmla="*/ 33 h 37"/>
                  <a:gd name="T6" fmla="*/ 26 w 27"/>
                  <a:gd name="T7" fmla="*/ 10 h 37"/>
                  <a:gd name="T8" fmla="*/ 23 w 27"/>
                  <a:gd name="T9" fmla="*/ 1 h 37"/>
                  <a:gd name="T10" fmla="*/ 15 w 27"/>
                  <a:gd name="T11" fmla="*/ 4 h 37"/>
                  <a:gd name="T12" fmla="*/ 2 w 27"/>
                  <a:gd name="T13" fmla="*/ 2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37">
                    <a:moveTo>
                      <a:pt x="2" y="27"/>
                    </a:moveTo>
                    <a:cubicBezTo>
                      <a:pt x="0" y="30"/>
                      <a:pt x="1" y="33"/>
                      <a:pt x="4" y="35"/>
                    </a:cubicBezTo>
                    <a:cubicBezTo>
                      <a:pt x="7" y="37"/>
                      <a:pt x="11" y="36"/>
                      <a:pt x="12" y="33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7" y="7"/>
                      <a:pt x="26" y="3"/>
                      <a:pt x="23" y="1"/>
                    </a:cubicBezTo>
                    <a:cubicBezTo>
                      <a:pt x="20" y="0"/>
                      <a:pt x="17" y="1"/>
                      <a:pt x="15" y="4"/>
                    </a:cubicBezTo>
                    <a:cubicBezTo>
                      <a:pt x="2" y="27"/>
                      <a:pt x="2" y="27"/>
                      <a:pt x="2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3765"/>
                <a:endParaRPr lang="zh-CN" altLang="en-US" sz="1865">
                  <a:solidFill>
                    <a:srgbClr val="000000"/>
                  </a:solidFill>
                  <a:latin typeface="方正黑体简体" panose="02000000000000000000" pitchFamily="2" charset="-122"/>
                  <a:ea typeface="方正黑体简体" panose="02000000000000000000" pitchFamily="2" charset="-122"/>
                  <a:sym typeface="方正黑体简体" panose="02000000000000000000" pitchFamily="2" charset="-122"/>
                </a:endParaRPr>
              </a:p>
            </p:txBody>
          </p:sp>
          <p:sp>
            <p:nvSpPr>
              <p:cNvPr id="36" name="Freeform 209"/>
              <p:cNvSpPr/>
              <p:nvPr/>
            </p:nvSpPr>
            <p:spPr bwMode="auto">
              <a:xfrm>
                <a:off x="5932488" y="4487863"/>
                <a:ext cx="107950" cy="153988"/>
              </a:xfrm>
              <a:custGeom>
                <a:avLst/>
                <a:gdLst>
                  <a:gd name="T0" fmla="*/ 17 w 29"/>
                  <a:gd name="T1" fmla="*/ 37 h 41"/>
                  <a:gd name="T2" fmla="*/ 25 w 29"/>
                  <a:gd name="T3" fmla="*/ 39 h 41"/>
                  <a:gd name="T4" fmla="*/ 28 w 29"/>
                  <a:gd name="T5" fmla="*/ 31 h 41"/>
                  <a:gd name="T6" fmla="*/ 12 w 29"/>
                  <a:gd name="T7" fmla="*/ 4 h 41"/>
                  <a:gd name="T8" fmla="*/ 4 w 29"/>
                  <a:gd name="T9" fmla="*/ 2 h 41"/>
                  <a:gd name="T10" fmla="*/ 2 w 29"/>
                  <a:gd name="T11" fmla="*/ 10 h 41"/>
                  <a:gd name="T12" fmla="*/ 17 w 29"/>
                  <a:gd name="T13" fmla="*/ 3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41">
                    <a:moveTo>
                      <a:pt x="17" y="37"/>
                    </a:moveTo>
                    <a:cubicBezTo>
                      <a:pt x="19" y="40"/>
                      <a:pt x="23" y="41"/>
                      <a:pt x="25" y="39"/>
                    </a:cubicBezTo>
                    <a:cubicBezTo>
                      <a:pt x="28" y="37"/>
                      <a:pt x="29" y="34"/>
                      <a:pt x="28" y="3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1"/>
                      <a:pt x="7" y="0"/>
                      <a:pt x="4" y="2"/>
                    </a:cubicBezTo>
                    <a:cubicBezTo>
                      <a:pt x="1" y="4"/>
                      <a:pt x="0" y="7"/>
                      <a:pt x="2" y="10"/>
                    </a:cubicBezTo>
                    <a:cubicBezTo>
                      <a:pt x="17" y="37"/>
                      <a:pt x="17" y="37"/>
                      <a:pt x="17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3765"/>
                <a:endParaRPr lang="zh-CN" altLang="en-US" sz="1865">
                  <a:solidFill>
                    <a:srgbClr val="000000"/>
                  </a:solidFill>
                  <a:latin typeface="方正黑体简体" panose="02000000000000000000" pitchFamily="2" charset="-122"/>
                  <a:ea typeface="方正黑体简体" panose="02000000000000000000" pitchFamily="2" charset="-122"/>
                  <a:sym typeface="方正黑体简体" panose="02000000000000000000" pitchFamily="2" charset="-122"/>
                </a:endParaRPr>
              </a:p>
            </p:txBody>
          </p:sp>
          <p:sp>
            <p:nvSpPr>
              <p:cNvPr id="37" name="Freeform 210"/>
              <p:cNvSpPr/>
              <p:nvPr/>
            </p:nvSpPr>
            <p:spPr bwMode="auto">
              <a:xfrm>
                <a:off x="6246813" y="5035551"/>
                <a:ext cx="101600" cy="139700"/>
              </a:xfrm>
              <a:custGeom>
                <a:avLst/>
                <a:gdLst>
                  <a:gd name="T0" fmla="*/ 15 w 27"/>
                  <a:gd name="T1" fmla="*/ 33 h 37"/>
                  <a:gd name="T2" fmla="*/ 23 w 27"/>
                  <a:gd name="T3" fmla="*/ 35 h 37"/>
                  <a:gd name="T4" fmla="*/ 26 w 27"/>
                  <a:gd name="T5" fmla="*/ 27 h 37"/>
                  <a:gd name="T6" fmla="*/ 12 w 27"/>
                  <a:gd name="T7" fmla="*/ 4 h 37"/>
                  <a:gd name="T8" fmla="*/ 4 w 27"/>
                  <a:gd name="T9" fmla="*/ 1 h 37"/>
                  <a:gd name="T10" fmla="*/ 2 w 27"/>
                  <a:gd name="T11" fmla="*/ 10 h 37"/>
                  <a:gd name="T12" fmla="*/ 15 w 27"/>
                  <a:gd name="T13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37">
                    <a:moveTo>
                      <a:pt x="15" y="33"/>
                    </a:moveTo>
                    <a:cubicBezTo>
                      <a:pt x="17" y="36"/>
                      <a:pt x="20" y="37"/>
                      <a:pt x="23" y="35"/>
                    </a:cubicBezTo>
                    <a:cubicBezTo>
                      <a:pt x="26" y="33"/>
                      <a:pt x="27" y="30"/>
                      <a:pt x="26" y="27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1"/>
                      <a:pt x="7" y="0"/>
                      <a:pt x="4" y="1"/>
                    </a:cubicBezTo>
                    <a:cubicBezTo>
                      <a:pt x="1" y="3"/>
                      <a:pt x="0" y="7"/>
                      <a:pt x="2" y="10"/>
                    </a:cubicBezTo>
                    <a:cubicBezTo>
                      <a:pt x="15" y="33"/>
                      <a:pt x="15" y="33"/>
                      <a:pt x="15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3765"/>
                <a:endParaRPr lang="zh-CN" altLang="en-US" sz="1865">
                  <a:solidFill>
                    <a:srgbClr val="000000"/>
                  </a:solidFill>
                  <a:latin typeface="方正黑体简体" panose="02000000000000000000" pitchFamily="2" charset="-122"/>
                  <a:ea typeface="方正黑体简体" panose="02000000000000000000" pitchFamily="2" charset="-122"/>
                  <a:sym typeface="方正黑体简体" panose="02000000000000000000" pitchFamily="2" charset="-122"/>
                </a:endParaRPr>
              </a:p>
            </p:txBody>
          </p:sp>
          <p:sp>
            <p:nvSpPr>
              <p:cNvPr id="38" name="Freeform 211"/>
              <p:cNvSpPr/>
              <p:nvPr/>
            </p:nvSpPr>
            <p:spPr bwMode="auto">
              <a:xfrm>
                <a:off x="5800726" y="4622801"/>
                <a:ext cx="149225" cy="109538"/>
              </a:xfrm>
              <a:custGeom>
                <a:avLst/>
                <a:gdLst>
                  <a:gd name="T0" fmla="*/ 30 w 40"/>
                  <a:gd name="T1" fmla="*/ 27 h 29"/>
                  <a:gd name="T2" fmla="*/ 38 w 40"/>
                  <a:gd name="T3" fmla="*/ 25 h 29"/>
                  <a:gd name="T4" fmla="*/ 36 w 40"/>
                  <a:gd name="T5" fmla="*/ 17 h 29"/>
                  <a:gd name="T6" fmla="*/ 9 w 40"/>
                  <a:gd name="T7" fmla="*/ 1 h 29"/>
                  <a:gd name="T8" fmla="*/ 1 w 40"/>
                  <a:gd name="T9" fmla="*/ 4 h 29"/>
                  <a:gd name="T10" fmla="*/ 3 w 40"/>
                  <a:gd name="T11" fmla="*/ 12 h 29"/>
                  <a:gd name="T12" fmla="*/ 30 w 40"/>
                  <a:gd name="T13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29">
                    <a:moveTo>
                      <a:pt x="30" y="27"/>
                    </a:moveTo>
                    <a:cubicBezTo>
                      <a:pt x="33" y="29"/>
                      <a:pt x="37" y="28"/>
                      <a:pt x="38" y="25"/>
                    </a:cubicBezTo>
                    <a:cubicBezTo>
                      <a:pt x="40" y="22"/>
                      <a:pt x="39" y="19"/>
                      <a:pt x="36" y="17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7" y="0"/>
                      <a:pt x="3" y="1"/>
                      <a:pt x="1" y="4"/>
                    </a:cubicBezTo>
                    <a:cubicBezTo>
                      <a:pt x="0" y="7"/>
                      <a:pt x="1" y="10"/>
                      <a:pt x="3" y="12"/>
                    </a:cubicBezTo>
                    <a:cubicBezTo>
                      <a:pt x="30" y="27"/>
                      <a:pt x="30" y="27"/>
                      <a:pt x="30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3765"/>
                <a:endParaRPr lang="zh-CN" altLang="en-US" sz="1865">
                  <a:solidFill>
                    <a:srgbClr val="000000"/>
                  </a:solidFill>
                  <a:latin typeface="方正黑体简体" panose="02000000000000000000" pitchFamily="2" charset="-122"/>
                  <a:ea typeface="方正黑体简体" panose="02000000000000000000" pitchFamily="2" charset="-122"/>
                  <a:sym typeface="方正黑体简体" panose="02000000000000000000" pitchFamily="2" charset="-122"/>
                </a:endParaRPr>
              </a:p>
            </p:txBody>
          </p:sp>
          <p:sp>
            <p:nvSpPr>
              <p:cNvPr id="39" name="Freeform 212"/>
              <p:cNvSpPr/>
              <p:nvPr/>
            </p:nvSpPr>
            <p:spPr bwMode="auto">
              <a:xfrm>
                <a:off x="6345238" y="4938713"/>
                <a:ext cx="139700" cy="101600"/>
              </a:xfrm>
              <a:custGeom>
                <a:avLst/>
                <a:gdLst>
                  <a:gd name="T0" fmla="*/ 27 w 37"/>
                  <a:gd name="T1" fmla="*/ 25 h 27"/>
                  <a:gd name="T2" fmla="*/ 35 w 37"/>
                  <a:gd name="T3" fmla="*/ 23 h 27"/>
                  <a:gd name="T4" fmla="*/ 33 w 37"/>
                  <a:gd name="T5" fmla="*/ 15 h 27"/>
                  <a:gd name="T6" fmla="*/ 10 w 37"/>
                  <a:gd name="T7" fmla="*/ 1 h 27"/>
                  <a:gd name="T8" fmla="*/ 2 w 37"/>
                  <a:gd name="T9" fmla="*/ 4 h 27"/>
                  <a:gd name="T10" fmla="*/ 4 w 37"/>
                  <a:gd name="T11" fmla="*/ 12 h 27"/>
                  <a:gd name="T12" fmla="*/ 27 w 37"/>
                  <a:gd name="T13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27" y="25"/>
                    </a:moveTo>
                    <a:cubicBezTo>
                      <a:pt x="30" y="27"/>
                      <a:pt x="34" y="26"/>
                      <a:pt x="35" y="23"/>
                    </a:cubicBezTo>
                    <a:cubicBezTo>
                      <a:pt x="37" y="20"/>
                      <a:pt x="36" y="16"/>
                      <a:pt x="33" y="15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7" y="0"/>
                      <a:pt x="3" y="1"/>
                      <a:pt x="2" y="4"/>
                    </a:cubicBezTo>
                    <a:cubicBezTo>
                      <a:pt x="0" y="7"/>
                      <a:pt x="1" y="10"/>
                      <a:pt x="4" y="12"/>
                    </a:cubicBezTo>
                    <a:cubicBezTo>
                      <a:pt x="27" y="25"/>
                      <a:pt x="27" y="25"/>
                      <a:pt x="27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3765"/>
                <a:endParaRPr lang="zh-CN" altLang="en-US" sz="1865">
                  <a:solidFill>
                    <a:srgbClr val="000000"/>
                  </a:solidFill>
                  <a:latin typeface="方正黑体简体" panose="02000000000000000000" pitchFamily="2" charset="-122"/>
                  <a:ea typeface="方正黑体简体" panose="02000000000000000000" pitchFamily="2" charset="-122"/>
                  <a:sym typeface="方正黑体简体" panose="02000000000000000000" pitchFamily="2" charset="-122"/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6006316" y="1136667"/>
            <a:ext cx="2203788" cy="2633849"/>
            <a:chOff x="4565026" y="1166625"/>
            <a:chExt cx="1652841" cy="1975387"/>
          </a:xfrm>
          <a:solidFill>
            <a:srgbClr val="C00000"/>
          </a:solidFill>
        </p:grpSpPr>
        <p:sp>
          <p:nvSpPr>
            <p:cNvPr id="41" name="Shape 14694"/>
            <p:cNvSpPr/>
            <p:nvPr/>
          </p:nvSpPr>
          <p:spPr>
            <a:xfrm>
              <a:off x="4565026" y="1166625"/>
              <a:ext cx="1652841" cy="1975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35" y="18210"/>
                  </a:moveTo>
                  <a:cubicBezTo>
                    <a:pt x="14785" y="18210"/>
                    <a:pt x="14785" y="18210"/>
                    <a:pt x="14785" y="18210"/>
                  </a:cubicBezTo>
                  <a:cubicBezTo>
                    <a:pt x="14785" y="18210"/>
                    <a:pt x="14843" y="18258"/>
                    <a:pt x="14843" y="18258"/>
                  </a:cubicBezTo>
                  <a:cubicBezTo>
                    <a:pt x="15305" y="18646"/>
                    <a:pt x="15536" y="19130"/>
                    <a:pt x="15536" y="19663"/>
                  </a:cubicBezTo>
                  <a:cubicBezTo>
                    <a:pt x="15536" y="20196"/>
                    <a:pt x="15305" y="20680"/>
                    <a:pt x="14843" y="21019"/>
                  </a:cubicBezTo>
                  <a:cubicBezTo>
                    <a:pt x="14381" y="21406"/>
                    <a:pt x="13861" y="21600"/>
                    <a:pt x="13168" y="21600"/>
                  </a:cubicBezTo>
                  <a:cubicBezTo>
                    <a:pt x="12533" y="21600"/>
                    <a:pt x="12013" y="21406"/>
                    <a:pt x="11551" y="21019"/>
                  </a:cubicBezTo>
                  <a:cubicBezTo>
                    <a:pt x="11089" y="20680"/>
                    <a:pt x="10858" y="20196"/>
                    <a:pt x="10858" y="19663"/>
                  </a:cubicBezTo>
                  <a:cubicBezTo>
                    <a:pt x="10858" y="19130"/>
                    <a:pt x="11089" y="18646"/>
                    <a:pt x="11551" y="18258"/>
                  </a:cubicBezTo>
                  <a:cubicBezTo>
                    <a:pt x="11551" y="18258"/>
                    <a:pt x="11551" y="18210"/>
                    <a:pt x="11551" y="18210"/>
                  </a:cubicBezTo>
                  <a:cubicBezTo>
                    <a:pt x="9125" y="18210"/>
                    <a:pt x="9125" y="18210"/>
                    <a:pt x="9125" y="18210"/>
                  </a:cubicBezTo>
                  <a:cubicBezTo>
                    <a:pt x="9125" y="18210"/>
                    <a:pt x="9125" y="18161"/>
                    <a:pt x="9125" y="18113"/>
                  </a:cubicBezTo>
                  <a:cubicBezTo>
                    <a:pt x="9125" y="16030"/>
                    <a:pt x="8201" y="14190"/>
                    <a:pt x="6411" y="12737"/>
                  </a:cubicBezTo>
                  <a:cubicBezTo>
                    <a:pt x="4678" y="11236"/>
                    <a:pt x="2483" y="10461"/>
                    <a:pt x="0" y="10461"/>
                  </a:cubicBezTo>
                  <a:cubicBezTo>
                    <a:pt x="0" y="8282"/>
                    <a:pt x="0" y="8282"/>
                    <a:pt x="0" y="8282"/>
                  </a:cubicBezTo>
                  <a:cubicBezTo>
                    <a:pt x="58" y="8378"/>
                    <a:pt x="116" y="8427"/>
                    <a:pt x="173" y="8475"/>
                  </a:cubicBezTo>
                  <a:cubicBezTo>
                    <a:pt x="635" y="8863"/>
                    <a:pt x="1213" y="9057"/>
                    <a:pt x="1848" y="9057"/>
                  </a:cubicBezTo>
                  <a:cubicBezTo>
                    <a:pt x="2483" y="9057"/>
                    <a:pt x="3061" y="8863"/>
                    <a:pt x="3523" y="8475"/>
                  </a:cubicBezTo>
                  <a:cubicBezTo>
                    <a:pt x="3985" y="8088"/>
                    <a:pt x="4216" y="7652"/>
                    <a:pt x="4216" y="7071"/>
                  </a:cubicBezTo>
                  <a:cubicBezTo>
                    <a:pt x="4216" y="6538"/>
                    <a:pt x="3985" y="6102"/>
                    <a:pt x="3523" y="5715"/>
                  </a:cubicBezTo>
                  <a:cubicBezTo>
                    <a:pt x="3061" y="5327"/>
                    <a:pt x="2483" y="5134"/>
                    <a:pt x="1848" y="5134"/>
                  </a:cubicBezTo>
                  <a:cubicBezTo>
                    <a:pt x="1213" y="5134"/>
                    <a:pt x="635" y="5327"/>
                    <a:pt x="173" y="5715"/>
                  </a:cubicBezTo>
                  <a:cubicBezTo>
                    <a:pt x="116" y="5763"/>
                    <a:pt x="58" y="5812"/>
                    <a:pt x="0" y="5909"/>
                  </a:cubicBezTo>
                  <a:cubicBezTo>
                    <a:pt x="0" y="2954"/>
                    <a:pt x="0" y="2954"/>
                    <a:pt x="0" y="2954"/>
                  </a:cubicBezTo>
                  <a:cubicBezTo>
                    <a:pt x="58" y="2954"/>
                    <a:pt x="58" y="2954"/>
                    <a:pt x="116" y="2954"/>
                  </a:cubicBezTo>
                  <a:cubicBezTo>
                    <a:pt x="693" y="2954"/>
                    <a:pt x="1271" y="2954"/>
                    <a:pt x="1848" y="3003"/>
                  </a:cubicBezTo>
                  <a:cubicBezTo>
                    <a:pt x="3870" y="0"/>
                    <a:pt x="3870" y="0"/>
                    <a:pt x="3870" y="0"/>
                  </a:cubicBezTo>
                  <a:cubicBezTo>
                    <a:pt x="5025" y="194"/>
                    <a:pt x="6180" y="387"/>
                    <a:pt x="7277" y="726"/>
                  </a:cubicBezTo>
                  <a:cubicBezTo>
                    <a:pt x="7277" y="4165"/>
                    <a:pt x="7277" y="4165"/>
                    <a:pt x="7277" y="4165"/>
                  </a:cubicBezTo>
                  <a:cubicBezTo>
                    <a:pt x="8490" y="4601"/>
                    <a:pt x="9645" y="5134"/>
                    <a:pt x="10742" y="5812"/>
                  </a:cubicBezTo>
                  <a:cubicBezTo>
                    <a:pt x="14207" y="4068"/>
                    <a:pt x="14207" y="4068"/>
                    <a:pt x="14207" y="4068"/>
                  </a:cubicBezTo>
                  <a:cubicBezTo>
                    <a:pt x="14670" y="4407"/>
                    <a:pt x="15132" y="4746"/>
                    <a:pt x="15594" y="5134"/>
                  </a:cubicBezTo>
                  <a:cubicBezTo>
                    <a:pt x="15940" y="5473"/>
                    <a:pt x="16287" y="5763"/>
                    <a:pt x="16633" y="6102"/>
                  </a:cubicBezTo>
                  <a:cubicBezTo>
                    <a:pt x="14554" y="9008"/>
                    <a:pt x="14554" y="9008"/>
                    <a:pt x="14554" y="9008"/>
                  </a:cubicBezTo>
                  <a:cubicBezTo>
                    <a:pt x="15363" y="9880"/>
                    <a:pt x="16056" y="10848"/>
                    <a:pt x="16633" y="11817"/>
                  </a:cubicBezTo>
                  <a:cubicBezTo>
                    <a:pt x="20734" y="11817"/>
                    <a:pt x="20734" y="11817"/>
                    <a:pt x="20734" y="11817"/>
                  </a:cubicBezTo>
                  <a:cubicBezTo>
                    <a:pt x="21080" y="12737"/>
                    <a:pt x="21369" y="13657"/>
                    <a:pt x="21600" y="14578"/>
                  </a:cubicBezTo>
                  <a:cubicBezTo>
                    <a:pt x="18077" y="16515"/>
                    <a:pt x="18077" y="16515"/>
                    <a:pt x="18077" y="16515"/>
                  </a:cubicBezTo>
                  <a:cubicBezTo>
                    <a:pt x="18135" y="17048"/>
                    <a:pt x="18135" y="17580"/>
                    <a:pt x="18135" y="18113"/>
                  </a:cubicBezTo>
                  <a:cubicBezTo>
                    <a:pt x="18135" y="18161"/>
                    <a:pt x="18135" y="18161"/>
                    <a:pt x="18135" y="18210"/>
                  </a:cubicBezTo>
                  <a:close/>
                </a:path>
              </a:pathLst>
            </a:custGeom>
            <a:solidFill>
              <a:srgbClr val="EA0001"/>
            </a:solidFill>
            <a:ln w="19050">
              <a:solidFill>
                <a:srgbClr val="F2F2F2"/>
              </a:solidFill>
              <a:round/>
            </a:ln>
          </p:spPr>
          <p:txBody>
            <a:bodyPr lIns="0" tIns="0" rIns="0" bIns="0"/>
            <a:lstStyle/>
            <a:p>
              <a:pPr lvl="0"/>
              <a:endParaRPr sz="2400" dirty="0">
                <a:latin typeface="方正黑体简体" panose="02000000000000000000" pitchFamily="2" charset="-122"/>
                <a:ea typeface="方正黑体简体" panose="02000000000000000000" pitchFamily="2" charset="-122"/>
                <a:cs typeface="+mn-ea"/>
                <a:sym typeface="方正黑体简体" panose="02000000000000000000" pitchFamily="2" charset="-122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5093789" y="1897866"/>
              <a:ext cx="595313" cy="560785"/>
              <a:chOff x="6964363" y="4452938"/>
              <a:chExt cx="793750" cy="747713"/>
            </a:xfrm>
            <a:grpFill/>
          </p:grpSpPr>
          <p:sp>
            <p:nvSpPr>
              <p:cNvPr id="43" name="Freeform 222"/>
              <p:cNvSpPr>
                <a:spLocks noEditPoints="1"/>
              </p:cNvSpPr>
              <p:nvPr/>
            </p:nvSpPr>
            <p:spPr bwMode="auto">
              <a:xfrm>
                <a:off x="6964363" y="4452938"/>
                <a:ext cx="793750" cy="387350"/>
              </a:xfrm>
              <a:custGeom>
                <a:avLst/>
                <a:gdLst>
                  <a:gd name="T0" fmla="*/ 158 w 211"/>
                  <a:gd name="T1" fmla="*/ 47 h 103"/>
                  <a:gd name="T2" fmla="*/ 127 w 211"/>
                  <a:gd name="T3" fmla="*/ 18 h 103"/>
                  <a:gd name="T4" fmla="*/ 76 w 211"/>
                  <a:gd name="T5" fmla="*/ 30 h 103"/>
                  <a:gd name="T6" fmla="*/ 76 w 211"/>
                  <a:gd name="T7" fmla="*/ 30 h 103"/>
                  <a:gd name="T8" fmla="*/ 68 w 211"/>
                  <a:gd name="T9" fmla="*/ 30 h 103"/>
                  <a:gd name="T10" fmla="*/ 15 w 211"/>
                  <a:gd name="T11" fmla="*/ 52 h 103"/>
                  <a:gd name="T12" fmla="*/ 31 w 211"/>
                  <a:gd name="T13" fmla="*/ 87 h 103"/>
                  <a:gd name="T14" fmla="*/ 179 w 211"/>
                  <a:gd name="T15" fmla="*/ 91 h 103"/>
                  <a:gd name="T16" fmla="*/ 196 w 211"/>
                  <a:gd name="T17" fmla="*/ 72 h 103"/>
                  <a:gd name="T18" fmla="*/ 166 w 211"/>
                  <a:gd name="T19" fmla="*/ 52 h 103"/>
                  <a:gd name="T20" fmla="*/ 166 w 211"/>
                  <a:gd name="T21" fmla="*/ 52 h 103"/>
                  <a:gd name="T22" fmla="*/ 158 w 211"/>
                  <a:gd name="T23" fmla="*/ 48 h 103"/>
                  <a:gd name="T24" fmla="*/ 158 w 211"/>
                  <a:gd name="T25" fmla="*/ 47 h 103"/>
                  <a:gd name="T26" fmla="*/ 168 w 211"/>
                  <a:gd name="T27" fmla="*/ 39 h 103"/>
                  <a:gd name="T28" fmla="*/ 208 w 211"/>
                  <a:gd name="T29" fmla="*/ 73 h 103"/>
                  <a:gd name="T30" fmla="*/ 183 w 211"/>
                  <a:gd name="T31" fmla="*/ 103 h 103"/>
                  <a:gd name="T32" fmla="*/ 180 w 211"/>
                  <a:gd name="T33" fmla="*/ 103 h 103"/>
                  <a:gd name="T34" fmla="*/ 180 w 211"/>
                  <a:gd name="T35" fmla="*/ 103 h 103"/>
                  <a:gd name="T36" fmla="*/ 30 w 211"/>
                  <a:gd name="T37" fmla="*/ 99 h 103"/>
                  <a:gd name="T38" fmla="*/ 26 w 211"/>
                  <a:gd name="T39" fmla="*/ 98 h 103"/>
                  <a:gd name="T40" fmla="*/ 26 w 211"/>
                  <a:gd name="T41" fmla="*/ 98 h 103"/>
                  <a:gd name="T42" fmla="*/ 3 w 211"/>
                  <a:gd name="T43" fmla="*/ 50 h 103"/>
                  <a:gd name="T44" fmla="*/ 71 w 211"/>
                  <a:gd name="T45" fmla="*/ 18 h 103"/>
                  <a:gd name="T46" fmla="*/ 130 w 211"/>
                  <a:gd name="T47" fmla="*/ 7 h 103"/>
                  <a:gd name="T48" fmla="*/ 168 w 211"/>
                  <a:gd name="T49" fmla="*/ 39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1" h="103">
                    <a:moveTo>
                      <a:pt x="158" y="47"/>
                    </a:moveTo>
                    <a:cubicBezTo>
                      <a:pt x="155" y="32"/>
                      <a:pt x="141" y="22"/>
                      <a:pt x="127" y="18"/>
                    </a:cubicBezTo>
                    <a:cubicBezTo>
                      <a:pt x="109" y="13"/>
                      <a:pt x="89" y="16"/>
                      <a:pt x="76" y="30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74" y="32"/>
                      <a:pt x="70" y="32"/>
                      <a:pt x="68" y="30"/>
                    </a:cubicBezTo>
                    <a:cubicBezTo>
                      <a:pt x="47" y="14"/>
                      <a:pt x="19" y="29"/>
                      <a:pt x="15" y="52"/>
                    </a:cubicBezTo>
                    <a:cubicBezTo>
                      <a:pt x="12" y="64"/>
                      <a:pt x="17" y="77"/>
                      <a:pt x="31" y="87"/>
                    </a:cubicBezTo>
                    <a:cubicBezTo>
                      <a:pt x="179" y="91"/>
                      <a:pt x="179" y="91"/>
                      <a:pt x="179" y="91"/>
                    </a:cubicBezTo>
                    <a:cubicBezTo>
                      <a:pt x="190" y="87"/>
                      <a:pt x="196" y="79"/>
                      <a:pt x="196" y="72"/>
                    </a:cubicBezTo>
                    <a:cubicBezTo>
                      <a:pt x="198" y="55"/>
                      <a:pt x="181" y="47"/>
                      <a:pt x="166" y="52"/>
                    </a:cubicBezTo>
                    <a:cubicBezTo>
                      <a:pt x="166" y="52"/>
                      <a:pt x="166" y="52"/>
                      <a:pt x="166" y="52"/>
                    </a:cubicBezTo>
                    <a:cubicBezTo>
                      <a:pt x="163" y="53"/>
                      <a:pt x="160" y="51"/>
                      <a:pt x="158" y="48"/>
                    </a:cubicBezTo>
                    <a:cubicBezTo>
                      <a:pt x="158" y="48"/>
                      <a:pt x="158" y="47"/>
                      <a:pt x="158" y="47"/>
                    </a:cubicBezTo>
                    <a:close/>
                    <a:moveTo>
                      <a:pt x="168" y="39"/>
                    </a:moveTo>
                    <a:cubicBezTo>
                      <a:pt x="190" y="34"/>
                      <a:pt x="211" y="51"/>
                      <a:pt x="208" y="73"/>
                    </a:cubicBezTo>
                    <a:cubicBezTo>
                      <a:pt x="207" y="85"/>
                      <a:pt x="199" y="96"/>
                      <a:pt x="183" y="103"/>
                    </a:cubicBezTo>
                    <a:cubicBezTo>
                      <a:pt x="182" y="103"/>
                      <a:pt x="181" y="103"/>
                      <a:pt x="180" y="103"/>
                    </a:cubicBezTo>
                    <a:cubicBezTo>
                      <a:pt x="180" y="103"/>
                      <a:pt x="180" y="103"/>
                      <a:pt x="180" y="103"/>
                    </a:cubicBezTo>
                    <a:cubicBezTo>
                      <a:pt x="30" y="99"/>
                      <a:pt x="30" y="99"/>
                      <a:pt x="30" y="99"/>
                    </a:cubicBezTo>
                    <a:cubicBezTo>
                      <a:pt x="29" y="100"/>
                      <a:pt x="27" y="99"/>
                      <a:pt x="26" y="98"/>
                    </a:cubicBezTo>
                    <a:cubicBezTo>
                      <a:pt x="26" y="98"/>
                      <a:pt x="26" y="98"/>
                      <a:pt x="26" y="98"/>
                    </a:cubicBezTo>
                    <a:cubicBezTo>
                      <a:pt x="5" y="84"/>
                      <a:pt x="0" y="66"/>
                      <a:pt x="3" y="50"/>
                    </a:cubicBezTo>
                    <a:cubicBezTo>
                      <a:pt x="9" y="20"/>
                      <a:pt x="44" y="0"/>
                      <a:pt x="71" y="18"/>
                    </a:cubicBezTo>
                    <a:cubicBezTo>
                      <a:pt x="88" y="4"/>
                      <a:pt x="110" y="1"/>
                      <a:pt x="130" y="7"/>
                    </a:cubicBezTo>
                    <a:cubicBezTo>
                      <a:pt x="146" y="11"/>
                      <a:pt x="162" y="22"/>
                      <a:pt x="168" y="3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3765"/>
                <a:endParaRPr lang="zh-CN" altLang="en-US" sz="1865">
                  <a:solidFill>
                    <a:srgbClr val="000000"/>
                  </a:solidFill>
                  <a:latin typeface="方正黑体简体" panose="02000000000000000000" pitchFamily="2" charset="-122"/>
                  <a:ea typeface="方正黑体简体" panose="02000000000000000000" pitchFamily="2" charset="-122"/>
                  <a:sym typeface="方正黑体简体" panose="02000000000000000000" pitchFamily="2" charset="-122"/>
                </a:endParaRPr>
              </a:p>
            </p:txBody>
          </p:sp>
          <p:sp>
            <p:nvSpPr>
              <p:cNvPr id="44" name="Freeform 223"/>
              <p:cNvSpPr/>
              <p:nvPr/>
            </p:nvSpPr>
            <p:spPr bwMode="auto">
              <a:xfrm>
                <a:off x="7046913" y="4873626"/>
                <a:ext cx="120650" cy="177800"/>
              </a:xfrm>
              <a:custGeom>
                <a:avLst/>
                <a:gdLst>
                  <a:gd name="T0" fmla="*/ 2 w 32"/>
                  <a:gd name="T1" fmla="*/ 26 h 47"/>
                  <a:gd name="T2" fmla="*/ 21 w 32"/>
                  <a:gd name="T3" fmla="*/ 2 h 47"/>
                  <a:gd name="T4" fmla="*/ 25 w 32"/>
                  <a:gd name="T5" fmla="*/ 0 h 47"/>
                  <a:gd name="T6" fmla="*/ 32 w 32"/>
                  <a:gd name="T7" fmla="*/ 6 h 47"/>
                  <a:gd name="T8" fmla="*/ 32 w 32"/>
                  <a:gd name="T9" fmla="*/ 6 h 47"/>
                  <a:gd name="T10" fmla="*/ 29 w 32"/>
                  <a:gd name="T11" fmla="*/ 31 h 47"/>
                  <a:gd name="T12" fmla="*/ 10 w 32"/>
                  <a:gd name="T13" fmla="*/ 44 h 47"/>
                  <a:gd name="T14" fmla="*/ 2 w 32"/>
                  <a:gd name="T15" fmla="*/ 2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47">
                    <a:moveTo>
                      <a:pt x="2" y="26"/>
                    </a:moveTo>
                    <a:cubicBezTo>
                      <a:pt x="4" y="20"/>
                      <a:pt x="10" y="12"/>
                      <a:pt x="21" y="2"/>
                    </a:cubicBezTo>
                    <a:cubicBezTo>
                      <a:pt x="22" y="1"/>
                      <a:pt x="24" y="0"/>
                      <a:pt x="25" y="0"/>
                    </a:cubicBezTo>
                    <a:cubicBezTo>
                      <a:pt x="29" y="0"/>
                      <a:pt x="31" y="2"/>
                      <a:pt x="32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17"/>
                      <a:pt x="31" y="25"/>
                      <a:pt x="29" y="31"/>
                    </a:cubicBezTo>
                    <a:cubicBezTo>
                      <a:pt x="26" y="39"/>
                      <a:pt x="20" y="47"/>
                      <a:pt x="10" y="44"/>
                    </a:cubicBezTo>
                    <a:cubicBezTo>
                      <a:pt x="2" y="41"/>
                      <a:pt x="0" y="33"/>
                      <a:pt x="2" y="2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3765"/>
                <a:endParaRPr lang="zh-CN" altLang="en-US" sz="1865">
                  <a:solidFill>
                    <a:srgbClr val="000000"/>
                  </a:solidFill>
                  <a:latin typeface="方正黑体简体" panose="02000000000000000000" pitchFamily="2" charset="-122"/>
                  <a:ea typeface="方正黑体简体" panose="02000000000000000000" pitchFamily="2" charset="-122"/>
                  <a:sym typeface="方正黑体简体" panose="02000000000000000000" pitchFamily="2" charset="-122"/>
                </a:endParaRPr>
              </a:p>
            </p:txBody>
          </p:sp>
          <p:sp>
            <p:nvSpPr>
              <p:cNvPr id="45" name="Freeform 224"/>
              <p:cNvSpPr/>
              <p:nvPr/>
            </p:nvSpPr>
            <p:spPr bwMode="auto">
              <a:xfrm>
                <a:off x="7197726" y="5024438"/>
                <a:ext cx="120650" cy="176213"/>
              </a:xfrm>
              <a:custGeom>
                <a:avLst/>
                <a:gdLst>
                  <a:gd name="T0" fmla="*/ 2 w 32"/>
                  <a:gd name="T1" fmla="*/ 26 h 47"/>
                  <a:gd name="T2" fmla="*/ 21 w 32"/>
                  <a:gd name="T3" fmla="*/ 2 h 47"/>
                  <a:gd name="T4" fmla="*/ 25 w 32"/>
                  <a:gd name="T5" fmla="*/ 0 h 47"/>
                  <a:gd name="T6" fmla="*/ 32 w 32"/>
                  <a:gd name="T7" fmla="*/ 6 h 47"/>
                  <a:gd name="T8" fmla="*/ 32 w 32"/>
                  <a:gd name="T9" fmla="*/ 6 h 47"/>
                  <a:gd name="T10" fmla="*/ 29 w 32"/>
                  <a:gd name="T11" fmla="*/ 31 h 47"/>
                  <a:gd name="T12" fmla="*/ 10 w 32"/>
                  <a:gd name="T13" fmla="*/ 44 h 47"/>
                  <a:gd name="T14" fmla="*/ 2 w 32"/>
                  <a:gd name="T15" fmla="*/ 2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47">
                    <a:moveTo>
                      <a:pt x="2" y="26"/>
                    </a:moveTo>
                    <a:cubicBezTo>
                      <a:pt x="4" y="20"/>
                      <a:pt x="10" y="12"/>
                      <a:pt x="21" y="2"/>
                    </a:cubicBezTo>
                    <a:cubicBezTo>
                      <a:pt x="22" y="1"/>
                      <a:pt x="24" y="0"/>
                      <a:pt x="25" y="0"/>
                    </a:cubicBezTo>
                    <a:cubicBezTo>
                      <a:pt x="29" y="0"/>
                      <a:pt x="32" y="3"/>
                      <a:pt x="32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17"/>
                      <a:pt x="31" y="25"/>
                      <a:pt x="29" y="31"/>
                    </a:cubicBezTo>
                    <a:cubicBezTo>
                      <a:pt x="26" y="39"/>
                      <a:pt x="20" y="47"/>
                      <a:pt x="10" y="44"/>
                    </a:cubicBezTo>
                    <a:cubicBezTo>
                      <a:pt x="2" y="41"/>
                      <a:pt x="0" y="33"/>
                      <a:pt x="2" y="2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3765"/>
                <a:endParaRPr lang="zh-CN" altLang="en-US" sz="1865">
                  <a:solidFill>
                    <a:srgbClr val="000000"/>
                  </a:solidFill>
                  <a:latin typeface="方正黑体简体" panose="02000000000000000000" pitchFamily="2" charset="-122"/>
                  <a:ea typeface="方正黑体简体" panose="02000000000000000000" pitchFamily="2" charset="-122"/>
                  <a:sym typeface="方正黑体简体" panose="02000000000000000000" pitchFamily="2" charset="-122"/>
                </a:endParaRPr>
              </a:p>
            </p:txBody>
          </p:sp>
          <p:sp>
            <p:nvSpPr>
              <p:cNvPr id="46" name="Freeform 225"/>
              <p:cNvSpPr/>
              <p:nvPr/>
            </p:nvSpPr>
            <p:spPr bwMode="auto">
              <a:xfrm>
                <a:off x="7434263" y="4941888"/>
                <a:ext cx="120650" cy="176213"/>
              </a:xfrm>
              <a:custGeom>
                <a:avLst/>
                <a:gdLst>
                  <a:gd name="T0" fmla="*/ 2 w 32"/>
                  <a:gd name="T1" fmla="*/ 26 h 47"/>
                  <a:gd name="T2" fmla="*/ 21 w 32"/>
                  <a:gd name="T3" fmla="*/ 1 h 47"/>
                  <a:gd name="T4" fmla="*/ 25 w 32"/>
                  <a:gd name="T5" fmla="*/ 0 h 47"/>
                  <a:gd name="T6" fmla="*/ 31 w 32"/>
                  <a:gd name="T7" fmla="*/ 6 h 47"/>
                  <a:gd name="T8" fmla="*/ 31 w 32"/>
                  <a:gd name="T9" fmla="*/ 6 h 47"/>
                  <a:gd name="T10" fmla="*/ 29 w 32"/>
                  <a:gd name="T11" fmla="*/ 30 h 47"/>
                  <a:gd name="T12" fmla="*/ 10 w 32"/>
                  <a:gd name="T13" fmla="*/ 43 h 47"/>
                  <a:gd name="T14" fmla="*/ 2 w 32"/>
                  <a:gd name="T15" fmla="*/ 2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47">
                    <a:moveTo>
                      <a:pt x="2" y="26"/>
                    </a:moveTo>
                    <a:cubicBezTo>
                      <a:pt x="4" y="19"/>
                      <a:pt x="9" y="11"/>
                      <a:pt x="21" y="1"/>
                    </a:cubicBezTo>
                    <a:cubicBezTo>
                      <a:pt x="22" y="0"/>
                      <a:pt x="23" y="0"/>
                      <a:pt x="25" y="0"/>
                    </a:cubicBezTo>
                    <a:cubicBezTo>
                      <a:pt x="28" y="0"/>
                      <a:pt x="31" y="2"/>
                      <a:pt x="31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2" y="17"/>
                      <a:pt x="30" y="25"/>
                      <a:pt x="29" y="30"/>
                    </a:cubicBezTo>
                    <a:cubicBezTo>
                      <a:pt x="26" y="39"/>
                      <a:pt x="19" y="47"/>
                      <a:pt x="10" y="43"/>
                    </a:cubicBezTo>
                    <a:cubicBezTo>
                      <a:pt x="2" y="41"/>
                      <a:pt x="0" y="33"/>
                      <a:pt x="2" y="2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3765"/>
                <a:endParaRPr lang="zh-CN" altLang="en-US" sz="1865">
                  <a:solidFill>
                    <a:srgbClr val="000000"/>
                  </a:solidFill>
                  <a:latin typeface="方正黑体简体" panose="02000000000000000000" pitchFamily="2" charset="-122"/>
                  <a:ea typeface="方正黑体简体" panose="02000000000000000000" pitchFamily="2" charset="-122"/>
                  <a:sym typeface="方正黑体简体" panose="02000000000000000000" pitchFamily="2" charset="-122"/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3814154" y="2908063"/>
            <a:ext cx="2192165" cy="2633851"/>
            <a:chOff x="2920905" y="2495173"/>
            <a:chExt cx="1644124" cy="1975388"/>
          </a:xfrm>
          <a:solidFill>
            <a:srgbClr val="C00000"/>
          </a:solidFill>
        </p:grpSpPr>
        <p:sp>
          <p:nvSpPr>
            <p:cNvPr id="48" name="Shape 14696"/>
            <p:cNvSpPr/>
            <p:nvPr/>
          </p:nvSpPr>
          <p:spPr>
            <a:xfrm>
              <a:off x="2920905" y="2495173"/>
              <a:ext cx="1644124" cy="1975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236"/>
                  </a:moveTo>
                  <a:cubicBezTo>
                    <a:pt x="21600" y="13512"/>
                    <a:pt x="21600" y="13512"/>
                    <a:pt x="21600" y="13512"/>
                  </a:cubicBezTo>
                  <a:cubicBezTo>
                    <a:pt x="21542" y="13415"/>
                    <a:pt x="21426" y="13318"/>
                    <a:pt x="21310" y="13222"/>
                  </a:cubicBezTo>
                  <a:cubicBezTo>
                    <a:pt x="20845" y="12834"/>
                    <a:pt x="20265" y="12640"/>
                    <a:pt x="19626" y="12640"/>
                  </a:cubicBezTo>
                  <a:cubicBezTo>
                    <a:pt x="18987" y="12640"/>
                    <a:pt x="18406" y="12834"/>
                    <a:pt x="17942" y="13222"/>
                  </a:cubicBezTo>
                  <a:cubicBezTo>
                    <a:pt x="17535" y="13609"/>
                    <a:pt x="17303" y="14093"/>
                    <a:pt x="17303" y="14626"/>
                  </a:cubicBezTo>
                  <a:cubicBezTo>
                    <a:pt x="17303" y="15159"/>
                    <a:pt x="17535" y="15643"/>
                    <a:pt x="17942" y="15982"/>
                  </a:cubicBezTo>
                  <a:cubicBezTo>
                    <a:pt x="18406" y="16370"/>
                    <a:pt x="18987" y="16563"/>
                    <a:pt x="19626" y="16563"/>
                  </a:cubicBezTo>
                  <a:cubicBezTo>
                    <a:pt x="20265" y="16563"/>
                    <a:pt x="20845" y="16370"/>
                    <a:pt x="21310" y="15982"/>
                  </a:cubicBezTo>
                  <a:cubicBezTo>
                    <a:pt x="21426" y="15885"/>
                    <a:pt x="21542" y="15788"/>
                    <a:pt x="21600" y="15691"/>
                  </a:cubicBezTo>
                  <a:cubicBezTo>
                    <a:pt x="21600" y="18743"/>
                    <a:pt x="21600" y="18743"/>
                    <a:pt x="21600" y="18743"/>
                  </a:cubicBezTo>
                  <a:cubicBezTo>
                    <a:pt x="20961" y="18743"/>
                    <a:pt x="20381" y="18694"/>
                    <a:pt x="19742" y="18646"/>
                  </a:cubicBezTo>
                  <a:cubicBezTo>
                    <a:pt x="17535" y="21600"/>
                    <a:pt x="17535" y="21600"/>
                    <a:pt x="17535" y="21600"/>
                  </a:cubicBezTo>
                  <a:cubicBezTo>
                    <a:pt x="16316" y="21455"/>
                    <a:pt x="15155" y="21164"/>
                    <a:pt x="14052" y="20825"/>
                  </a:cubicBezTo>
                  <a:cubicBezTo>
                    <a:pt x="14342" y="17483"/>
                    <a:pt x="14342" y="17483"/>
                    <a:pt x="14342" y="17483"/>
                  </a:cubicBezTo>
                  <a:cubicBezTo>
                    <a:pt x="13065" y="16999"/>
                    <a:pt x="11845" y="16370"/>
                    <a:pt x="10684" y="15643"/>
                  </a:cubicBezTo>
                  <a:cubicBezTo>
                    <a:pt x="7490" y="17580"/>
                    <a:pt x="7490" y="17580"/>
                    <a:pt x="7490" y="17580"/>
                  </a:cubicBezTo>
                  <a:cubicBezTo>
                    <a:pt x="7026" y="17241"/>
                    <a:pt x="6561" y="16902"/>
                    <a:pt x="6155" y="16563"/>
                  </a:cubicBezTo>
                  <a:cubicBezTo>
                    <a:pt x="5632" y="16127"/>
                    <a:pt x="5168" y="15740"/>
                    <a:pt x="4761" y="15304"/>
                  </a:cubicBezTo>
                  <a:cubicBezTo>
                    <a:pt x="6852" y="12301"/>
                    <a:pt x="6852" y="12301"/>
                    <a:pt x="6852" y="12301"/>
                  </a:cubicBezTo>
                  <a:cubicBezTo>
                    <a:pt x="6097" y="11478"/>
                    <a:pt x="5516" y="10606"/>
                    <a:pt x="4994" y="9638"/>
                  </a:cubicBezTo>
                  <a:cubicBezTo>
                    <a:pt x="871" y="9638"/>
                    <a:pt x="871" y="9638"/>
                    <a:pt x="871" y="9638"/>
                  </a:cubicBezTo>
                  <a:cubicBezTo>
                    <a:pt x="465" y="8717"/>
                    <a:pt x="232" y="7797"/>
                    <a:pt x="0" y="6829"/>
                  </a:cubicBezTo>
                  <a:cubicBezTo>
                    <a:pt x="3600" y="5037"/>
                    <a:pt x="3600" y="5037"/>
                    <a:pt x="3600" y="5037"/>
                  </a:cubicBezTo>
                  <a:cubicBezTo>
                    <a:pt x="3600" y="4746"/>
                    <a:pt x="3542" y="4407"/>
                    <a:pt x="3542" y="4068"/>
                  </a:cubicBezTo>
                  <a:cubicBezTo>
                    <a:pt x="3542" y="3971"/>
                    <a:pt x="3542" y="3826"/>
                    <a:pt x="3542" y="3681"/>
                  </a:cubicBezTo>
                  <a:cubicBezTo>
                    <a:pt x="6852" y="3681"/>
                    <a:pt x="6852" y="3681"/>
                    <a:pt x="6852" y="3681"/>
                  </a:cubicBezTo>
                  <a:cubicBezTo>
                    <a:pt x="6677" y="3584"/>
                    <a:pt x="6503" y="3487"/>
                    <a:pt x="6329" y="3342"/>
                  </a:cubicBezTo>
                  <a:cubicBezTo>
                    <a:pt x="5865" y="2954"/>
                    <a:pt x="5632" y="2518"/>
                    <a:pt x="5632" y="1986"/>
                  </a:cubicBezTo>
                  <a:cubicBezTo>
                    <a:pt x="5632" y="1404"/>
                    <a:pt x="5865" y="969"/>
                    <a:pt x="6329" y="581"/>
                  </a:cubicBezTo>
                  <a:cubicBezTo>
                    <a:pt x="6794" y="194"/>
                    <a:pt x="7374" y="0"/>
                    <a:pt x="8013" y="0"/>
                  </a:cubicBezTo>
                  <a:cubicBezTo>
                    <a:pt x="8652" y="0"/>
                    <a:pt x="9232" y="194"/>
                    <a:pt x="9697" y="581"/>
                  </a:cubicBezTo>
                  <a:cubicBezTo>
                    <a:pt x="10161" y="969"/>
                    <a:pt x="10394" y="1404"/>
                    <a:pt x="10394" y="1986"/>
                  </a:cubicBezTo>
                  <a:cubicBezTo>
                    <a:pt x="10394" y="2518"/>
                    <a:pt x="10161" y="2954"/>
                    <a:pt x="9697" y="3342"/>
                  </a:cubicBezTo>
                  <a:cubicBezTo>
                    <a:pt x="9523" y="3487"/>
                    <a:pt x="9348" y="3584"/>
                    <a:pt x="9174" y="3681"/>
                  </a:cubicBezTo>
                  <a:cubicBezTo>
                    <a:pt x="12426" y="3681"/>
                    <a:pt x="12426" y="3681"/>
                    <a:pt x="12426" y="3681"/>
                  </a:cubicBezTo>
                  <a:cubicBezTo>
                    <a:pt x="12426" y="5763"/>
                    <a:pt x="13297" y="7555"/>
                    <a:pt x="15097" y="9008"/>
                  </a:cubicBezTo>
                  <a:cubicBezTo>
                    <a:pt x="16897" y="10509"/>
                    <a:pt x="19045" y="11236"/>
                    <a:pt x="21600" y="11236"/>
                  </a:cubicBezTo>
                  <a:cubicBezTo>
                    <a:pt x="21600" y="11236"/>
                    <a:pt x="21600" y="11236"/>
                    <a:pt x="21600" y="11236"/>
                  </a:cubicBezTo>
                  <a:close/>
                </a:path>
              </a:pathLst>
            </a:custGeom>
            <a:solidFill>
              <a:srgbClr val="EA0001"/>
            </a:solidFill>
            <a:ln w="19050">
              <a:solidFill>
                <a:srgbClr val="F2F2F2"/>
              </a:solidFill>
              <a:round/>
            </a:ln>
          </p:spPr>
          <p:txBody>
            <a:bodyPr lIns="0" tIns="0" rIns="0" bIns="0"/>
            <a:lstStyle/>
            <a:p>
              <a:pPr lvl="0"/>
              <a:endParaRPr sz="2400">
                <a:latin typeface="方正黑体简体" panose="02000000000000000000" pitchFamily="2" charset="-122"/>
                <a:ea typeface="方正黑体简体" panose="02000000000000000000" pitchFamily="2" charset="-122"/>
                <a:cs typeface="+mn-ea"/>
                <a:sym typeface="方正黑体简体" panose="02000000000000000000" pitchFamily="2" charset="-122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3476329" y="3230757"/>
              <a:ext cx="597694" cy="548878"/>
              <a:chOff x="4522788" y="4457701"/>
              <a:chExt cx="796925" cy="731838"/>
            </a:xfrm>
            <a:grpFill/>
          </p:grpSpPr>
          <p:sp>
            <p:nvSpPr>
              <p:cNvPr id="50" name="Freeform 226"/>
              <p:cNvSpPr>
                <a:spLocks noEditPoints="1"/>
              </p:cNvSpPr>
              <p:nvPr/>
            </p:nvSpPr>
            <p:spPr bwMode="auto">
              <a:xfrm>
                <a:off x="4522788" y="4457701"/>
                <a:ext cx="796925" cy="390525"/>
              </a:xfrm>
              <a:custGeom>
                <a:avLst/>
                <a:gdLst>
                  <a:gd name="T0" fmla="*/ 159 w 212"/>
                  <a:gd name="T1" fmla="*/ 47 h 104"/>
                  <a:gd name="T2" fmla="*/ 128 w 212"/>
                  <a:gd name="T3" fmla="*/ 19 h 104"/>
                  <a:gd name="T4" fmla="*/ 77 w 212"/>
                  <a:gd name="T5" fmla="*/ 30 h 104"/>
                  <a:gd name="T6" fmla="*/ 77 w 212"/>
                  <a:gd name="T7" fmla="*/ 30 h 104"/>
                  <a:gd name="T8" fmla="*/ 68 w 212"/>
                  <a:gd name="T9" fmla="*/ 30 h 104"/>
                  <a:gd name="T10" fmla="*/ 15 w 212"/>
                  <a:gd name="T11" fmla="*/ 53 h 104"/>
                  <a:gd name="T12" fmla="*/ 32 w 212"/>
                  <a:gd name="T13" fmla="*/ 88 h 104"/>
                  <a:gd name="T14" fmla="*/ 180 w 212"/>
                  <a:gd name="T15" fmla="*/ 92 h 104"/>
                  <a:gd name="T16" fmla="*/ 197 w 212"/>
                  <a:gd name="T17" fmla="*/ 73 h 104"/>
                  <a:gd name="T18" fmla="*/ 167 w 212"/>
                  <a:gd name="T19" fmla="*/ 52 h 104"/>
                  <a:gd name="T20" fmla="*/ 167 w 212"/>
                  <a:gd name="T21" fmla="*/ 52 h 104"/>
                  <a:gd name="T22" fmla="*/ 159 w 212"/>
                  <a:gd name="T23" fmla="*/ 48 h 104"/>
                  <a:gd name="T24" fmla="*/ 159 w 212"/>
                  <a:gd name="T25" fmla="*/ 47 h 104"/>
                  <a:gd name="T26" fmla="*/ 169 w 212"/>
                  <a:gd name="T27" fmla="*/ 39 h 104"/>
                  <a:gd name="T28" fmla="*/ 209 w 212"/>
                  <a:gd name="T29" fmla="*/ 74 h 104"/>
                  <a:gd name="T30" fmla="*/ 184 w 212"/>
                  <a:gd name="T31" fmla="*/ 103 h 104"/>
                  <a:gd name="T32" fmla="*/ 181 w 212"/>
                  <a:gd name="T33" fmla="*/ 104 h 104"/>
                  <a:gd name="T34" fmla="*/ 181 w 212"/>
                  <a:gd name="T35" fmla="*/ 104 h 104"/>
                  <a:gd name="T36" fmla="*/ 31 w 212"/>
                  <a:gd name="T37" fmla="*/ 100 h 104"/>
                  <a:gd name="T38" fmla="*/ 27 w 212"/>
                  <a:gd name="T39" fmla="*/ 99 h 104"/>
                  <a:gd name="T40" fmla="*/ 27 w 212"/>
                  <a:gd name="T41" fmla="*/ 99 h 104"/>
                  <a:gd name="T42" fmla="*/ 4 w 212"/>
                  <a:gd name="T43" fmla="*/ 50 h 104"/>
                  <a:gd name="T44" fmla="*/ 72 w 212"/>
                  <a:gd name="T45" fmla="*/ 18 h 104"/>
                  <a:gd name="T46" fmla="*/ 131 w 212"/>
                  <a:gd name="T47" fmla="*/ 7 h 104"/>
                  <a:gd name="T48" fmla="*/ 169 w 212"/>
                  <a:gd name="T49" fmla="*/ 3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2" h="104">
                    <a:moveTo>
                      <a:pt x="159" y="47"/>
                    </a:moveTo>
                    <a:cubicBezTo>
                      <a:pt x="156" y="32"/>
                      <a:pt x="141" y="23"/>
                      <a:pt x="128" y="19"/>
                    </a:cubicBezTo>
                    <a:cubicBezTo>
                      <a:pt x="110" y="14"/>
                      <a:pt x="90" y="17"/>
                      <a:pt x="77" y="30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5" y="33"/>
                      <a:pt x="71" y="33"/>
                      <a:pt x="68" y="30"/>
                    </a:cubicBezTo>
                    <a:cubicBezTo>
                      <a:pt x="48" y="14"/>
                      <a:pt x="20" y="29"/>
                      <a:pt x="15" y="53"/>
                    </a:cubicBezTo>
                    <a:cubicBezTo>
                      <a:pt x="13" y="64"/>
                      <a:pt x="17" y="77"/>
                      <a:pt x="32" y="88"/>
                    </a:cubicBezTo>
                    <a:cubicBezTo>
                      <a:pt x="180" y="92"/>
                      <a:pt x="180" y="92"/>
                      <a:pt x="180" y="92"/>
                    </a:cubicBezTo>
                    <a:cubicBezTo>
                      <a:pt x="191" y="87"/>
                      <a:pt x="196" y="80"/>
                      <a:pt x="197" y="73"/>
                    </a:cubicBezTo>
                    <a:cubicBezTo>
                      <a:pt x="199" y="56"/>
                      <a:pt x="182" y="47"/>
                      <a:pt x="167" y="52"/>
                    </a:cubicBezTo>
                    <a:cubicBezTo>
                      <a:pt x="167" y="52"/>
                      <a:pt x="167" y="52"/>
                      <a:pt x="167" y="52"/>
                    </a:cubicBezTo>
                    <a:cubicBezTo>
                      <a:pt x="164" y="53"/>
                      <a:pt x="160" y="52"/>
                      <a:pt x="159" y="48"/>
                    </a:cubicBezTo>
                    <a:cubicBezTo>
                      <a:pt x="159" y="48"/>
                      <a:pt x="159" y="48"/>
                      <a:pt x="159" y="47"/>
                    </a:cubicBezTo>
                    <a:close/>
                    <a:moveTo>
                      <a:pt x="169" y="39"/>
                    </a:moveTo>
                    <a:cubicBezTo>
                      <a:pt x="191" y="35"/>
                      <a:pt x="212" y="52"/>
                      <a:pt x="209" y="74"/>
                    </a:cubicBezTo>
                    <a:cubicBezTo>
                      <a:pt x="208" y="85"/>
                      <a:pt x="200" y="97"/>
                      <a:pt x="184" y="103"/>
                    </a:cubicBezTo>
                    <a:cubicBezTo>
                      <a:pt x="183" y="104"/>
                      <a:pt x="182" y="104"/>
                      <a:pt x="181" y="104"/>
                    </a:cubicBezTo>
                    <a:cubicBezTo>
                      <a:pt x="181" y="104"/>
                      <a:pt x="181" y="104"/>
                      <a:pt x="181" y="104"/>
                    </a:cubicBezTo>
                    <a:cubicBezTo>
                      <a:pt x="31" y="100"/>
                      <a:pt x="31" y="100"/>
                      <a:pt x="31" y="100"/>
                    </a:cubicBezTo>
                    <a:cubicBezTo>
                      <a:pt x="29" y="100"/>
                      <a:pt x="28" y="100"/>
                      <a:pt x="27" y="99"/>
                    </a:cubicBezTo>
                    <a:cubicBezTo>
                      <a:pt x="27" y="99"/>
                      <a:pt x="27" y="99"/>
                      <a:pt x="27" y="99"/>
                    </a:cubicBezTo>
                    <a:cubicBezTo>
                      <a:pt x="6" y="85"/>
                      <a:pt x="0" y="67"/>
                      <a:pt x="4" y="50"/>
                    </a:cubicBezTo>
                    <a:cubicBezTo>
                      <a:pt x="9" y="20"/>
                      <a:pt x="45" y="0"/>
                      <a:pt x="72" y="18"/>
                    </a:cubicBezTo>
                    <a:cubicBezTo>
                      <a:pt x="88" y="5"/>
                      <a:pt x="111" y="2"/>
                      <a:pt x="131" y="7"/>
                    </a:cubicBezTo>
                    <a:cubicBezTo>
                      <a:pt x="147" y="12"/>
                      <a:pt x="163" y="23"/>
                      <a:pt x="169" y="3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3765"/>
                <a:endParaRPr lang="zh-CN" altLang="en-US" sz="1865">
                  <a:solidFill>
                    <a:srgbClr val="000000"/>
                  </a:solidFill>
                  <a:latin typeface="方正黑体简体" panose="02000000000000000000" pitchFamily="2" charset="-122"/>
                  <a:ea typeface="方正黑体简体" panose="02000000000000000000" pitchFamily="2" charset="-122"/>
                  <a:sym typeface="方正黑体简体" panose="02000000000000000000" pitchFamily="2" charset="-122"/>
                </a:endParaRPr>
              </a:p>
            </p:txBody>
          </p:sp>
          <p:sp>
            <p:nvSpPr>
              <p:cNvPr id="51" name="Freeform 227"/>
              <p:cNvSpPr/>
              <p:nvPr/>
            </p:nvSpPr>
            <p:spPr bwMode="auto">
              <a:xfrm>
                <a:off x="4583113" y="4922838"/>
                <a:ext cx="169863" cy="46038"/>
              </a:xfrm>
              <a:custGeom>
                <a:avLst/>
                <a:gdLst>
                  <a:gd name="T0" fmla="*/ 38 w 45"/>
                  <a:gd name="T1" fmla="*/ 12 h 12"/>
                  <a:gd name="T2" fmla="*/ 45 w 45"/>
                  <a:gd name="T3" fmla="*/ 6 h 12"/>
                  <a:gd name="T4" fmla="*/ 38 w 45"/>
                  <a:gd name="T5" fmla="*/ 0 h 12"/>
                  <a:gd name="T6" fmla="*/ 6 w 45"/>
                  <a:gd name="T7" fmla="*/ 0 h 12"/>
                  <a:gd name="T8" fmla="*/ 0 w 45"/>
                  <a:gd name="T9" fmla="*/ 6 h 12"/>
                  <a:gd name="T10" fmla="*/ 6 w 45"/>
                  <a:gd name="T11" fmla="*/ 12 h 12"/>
                  <a:gd name="T12" fmla="*/ 38 w 45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12">
                    <a:moveTo>
                      <a:pt x="38" y="12"/>
                    </a:moveTo>
                    <a:cubicBezTo>
                      <a:pt x="42" y="12"/>
                      <a:pt x="45" y="9"/>
                      <a:pt x="45" y="6"/>
                    </a:cubicBezTo>
                    <a:cubicBezTo>
                      <a:pt x="45" y="2"/>
                      <a:pt x="42" y="0"/>
                      <a:pt x="3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2"/>
                      <a:pt x="0" y="6"/>
                    </a:cubicBezTo>
                    <a:cubicBezTo>
                      <a:pt x="0" y="9"/>
                      <a:pt x="2" y="12"/>
                      <a:pt x="6" y="12"/>
                    </a:cubicBezTo>
                    <a:cubicBezTo>
                      <a:pt x="38" y="12"/>
                      <a:pt x="38" y="12"/>
                      <a:pt x="38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3765"/>
                <a:endParaRPr lang="zh-CN" altLang="en-US" sz="1865">
                  <a:solidFill>
                    <a:srgbClr val="000000"/>
                  </a:solidFill>
                  <a:latin typeface="方正黑体简体" panose="02000000000000000000" pitchFamily="2" charset="-122"/>
                  <a:ea typeface="方正黑体简体" panose="02000000000000000000" pitchFamily="2" charset="-122"/>
                  <a:sym typeface="方正黑体简体" panose="02000000000000000000" pitchFamily="2" charset="-122"/>
                </a:endParaRPr>
              </a:p>
            </p:txBody>
          </p:sp>
          <p:sp>
            <p:nvSpPr>
              <p:cNvPr id="52" name="Freeform 228"/>
              <p:cNvSpPr/>
              <p:nvPr/>
            </p:nvSpPr>
            <p:spPr bwMode="auto">
              <a:xfrm>
                <a:off x="4610101" y="4862513"/>
                <a:ext cx="112713" cy="161925"/>
              </a:xfrm>
              <a:custGeom>
                <a:avLst/>
                <a:gdLst>
                  <a:gd name="T0" fmla="*/ 18 w 30"/>
                  <a:gd name="T1" fmla="*/ 39 h 43"/>
                  <a:gd name="T2" fmla="*/ 26 w 30"/>
                  <a:gd name="T3" fmla="*/ 41 h 43"/>
                  <a:gd name="T4" fmla="*/ 28 w 30"/>
                  <a:gd name="T5" fmla="*/ 33 h 43"/>
                  <a:gd name="T6" fmla="*/ 12 w 30"/>
                  <a:gd name="T7" fmla="*/ 4 h 43"/>
                  <a:gd name="T8" fmla="*/ 4 w 30"/>
                  <a:gd name="T9" fmla="*/ 2 h 43"/>
                  <a:gd name="T10" fmla="*/ 2 w 30"/>
                  <a:gd name="T11" fmla="*/ 10 h 43"/>
                  <a:gd name="T12" fmla="*/ 18 w 30"/>
                  <a:gd name="T13" fmla="*/ 3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3">
                    <a:moveTo>
                      <a:pt x="18" y="39"/>
                    </a:moveTo>
                    <a:cubicBezTo>
                      <a:pt x="20" y="42"/>
                      <a:pt x="23" y="43"/>
                      <a:pt x="26" y="41"/>
                    </a:cubicBezTo>
                    <a:cubicBezTo>
                      <a:pt x="29" y="39"/>
                      <a:pt x="30" y="36"/>
                      <a:pt x="28" y="3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0" y="1"/>
                      <a:pt x="7" y="0"/>
                      <a:pt x="4" y="2"/>
                    </a:cubicBezTo>
                    <a:cubicBezTo>
                      <a:pt x="1" y="4"/>
                      <a:pt x="0" y="7"/>
                      <a:pt x="2" y="10"/>
                    </a:cubicBezTo>
                    <a:cubicBezTo>
                      <a:pt x="18" y="39"/>
                      <a:pt x="18" y="39"/>
                      <a:pt x="18" y="3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3765"/>
                <a:endParaRPr lang="zh-CN" altLang="en-US" sz="1865">
                  <a:solidFill>
                    <a:srgbClr val="000000"/>
                  </a:solidFill>
                  <a:latin typeface="方正黑体简体" panose="02000000000000000000" pitchFamily="2" charset="-122"/>
                  <a:ea typeface="方正黑体简体" panose="02000000000000000000" pitchFamily="2" charset="-122"/>
                  <a:sym typeface="方正黑体简体" panose="02000000000000000000" pitchFamily="2" charset="-122"/>
                </a:endParaRPr>
              </a:p>
            </p:txBody>
          </p:sp>
          <p:sp>
            <p:nvSpPr>
              <p:cNvPr id="53" name="Freeform 229"/>
              <p:cNvSpPr/>
              <p:nvPr/>
            </p:nvSpPr>
            <p:spPr bwMode="auto">
              <a:xfrm>
                <a:off x="4610101" y="4862513"/>
                <a:ext cx="112713" cy="161925"/>
              </a:xfrm>
              <a:custGeom>
                <a:avLst/>
                <a:gdLst>
                  <a:gd name="T0" fmla="*/ 2 w 30"/>
                  <a:gd name="T1" fmla="*/ 33 h 43"/>
                  <a:gd name="T2" fmla="*/ 4 w 30"/>
                  <a:gd name="T3" fmla="*/ 41 h 43"/>
                  <a:gd name="T4" fmla="*/ 12 w 30"/>
                  <a:gd name="T5" fmla="*/ 39 h 43"/>
                  <a:gd name="T6" fmla="*/ 28 w 30"/>
                  <a:gd name="T7" fmla="*/ 10 h 43"/>
                  <a:gd name="T8" fmla="*/ 26 w 30"/>
                  <a:gd name="T9" fmla="*/ 2 h 43"/>
                  <a:gd name="T10" fmla="*/ 18 w 30"/>
                  <a:gd name="T11" fmla="*/ 4 h 43"/>
                  <a:gd name="T12" fmla="*/ 2 w 30"/>
                  <a:gd name="T13" fmla="*/ 3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3">
                    <a:moveTo>
                      <a:pt x="2" y="33"/>
                    </a:moveTo>
                    <a:cubicBezTo>
                      <a:pt x="0" y="36"/>
                      <a:pt x="1" y="39"/>
                      <a:pt x="4" y="41"/>
                    </a:cubicBezTo>
                    <a:cubicBezTo>
                      <a:pt x="7" y="43"/>
                      <a:pt x="10" y="42"/>
                      <a:pt x="12" y="39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30" y="7"/>
                      <a:pt x="29" y="4"/>
                      <a:pt x="26" y="2"/>
                    </a:cubicBezTo>
                    <a:cubicBezTo>
                      <a:pt x="23" y="0"/>
                      <a:pt x="20" y="1"/>
                      <a:pt x="18" y="4"/>
                    </a:cubicBezTo>
                    <a:cubicBezTo>
                      <a:pt x="2" y="33"/>
                      <a:pt x="2" y="33"/>
                      <a:pt x="2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3765"/>
                <a:endParaRPr lang="zh-CN" altLang="en-US" sz="1865">
                  <a:solidFill>
                    <a:srgbClr val="000000"/>
                  </a:solidFill>
                  <a:latin typeface="方正黑体简体" panose="02000000000000000000" pitchFamily="2" charset="-122"/>
                  <a:ea typeface="方正黑体简体" panose="02000000000000000000" pitchFamily="2" charset="-122"/>
                  <a:sym typeface="方正黑体简体" panose="02000000000000000000" pitchFamily="2" charset="-122"/>
                </a:endParaRPr>
              </a:p>
            </p:txBody>
          </p:sp>
          <p:sp>
            <p:nvSpPr>
              <p:cNvPr id="54" name="Freeform 230"/>
              <p:cNvSpPr/>
              <p:nvPr/>
            </p:nvSpPr>
            <p:spPr bwMode="auto">
              <a:xfrm>
                <a:off x="4733926" y="5087938"/>
                <a:ext cx="168275" cy="46038"/>
              </a:xfrm>
              <a:custGeom>
                <a:avLst/>
                <a:gdLst>
                  <a:gd name="T0" fmla="*/ 39 w 45"/>
                  <a:gd name="T1" fmla="*/ 12 h 12"/>
                  <a:gd name="T2" fmla="*/ 45 w 45"/>
                  <a:gd name="T3" fmla="*/ 6 h 12"/>
                  <a:gd name="T4" fmla="*/ 39 w 45"/>
                  <a:gd name="T5" fmla="*/ 0 h 12"/>
                  <a:gd name="T6" fmla="*/ 6 w 45"/>
                  <a:gd name="T7" fmla="*/ 0 h 12"/>
                  <a:gd name="T8" fmla="*/ 0 w 45"/>
                  <a:gd name="T9" fmla="*/ 6 h 12"/>
                  <a:gd name="T10" fmla="*/ 6 w 45"/>
                  <a:gd name="T11" fmla="*/ 12 h 12"/>
                  <a:gd name="T12" fmla="*/ 39 w 45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12">
                    <a:moveTo>
                      <a:pt x="39" y="12"/>
                    </a:moveTo>
                    <a:cubicBezTo>
                      <a:pt x="42" y="12"/>
                      <a:pt x="45" y="9"/>
                      <a:pt x="45" y="6"/>
                    </a:cubicBezTo>
                    <a:cubicBezTo>
                      <a:pt x="45" y="3"/>
                      <a:pt x="42" y="0"/>
                      <a:pt x="3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2"/>
                      <a:pt x="6" y="12"/>
                    </a:cubicBezTo>
                    <a:cubicBezTo>
                      <a:pt x="39" y="12"/>
                      <a:pt x="39" y="12"/>
                      <a:pt x="39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3765"/>
                <a:endParaRPr lang="zh-CN" altLang="en-US" sz="1865">
                  <a:solidFill>
                    <a:srgbClr val="000000"/>
                  </a:solidFill>
                  <a:latin typeface="方正黑体简体" panose="02000000000000000000" pitchFamily="2" charset="-122"/>
                  <a:ea typeface="方正黑体简体" panose="02000000000000000000" pitchFamily="2" charset="-122"/>
                  <a:sym typeface="方正黑体简体" panose="02000000000000000000" pitchFamily="2" charset="-122"/>
                </a:endParaRPr>
              </a:p>
            </p:txBody>
          </p:sp>
          <p:sp>
            <p:nvSpPr>
              <p:cNvPr id="55" name="Freeform 231"/>
              <p:cNvSpPr/>
              <p:nvPr/>
            </p:nvSpPr>
            <p:spPr bwMode="auto">
              <a:xfrm>
                <a:off x="4759326" y="5032376"/>
                <a:ext cx="112713" cy="157163"/>
              </a:xfrm>
              <a:custGeom>
                <a:avLst/>
                <a:gdLst>
                  <a:gd name="T0" fmla="*/ 18 w 30"/>
                  <a:gd name="T1" fmla="*/ 38 h 42"/>
                  <a:gd name="T2" fmla="*/ 26 w 30"/>
                  <a:gd name="T3" fmla="*/ 40 h 42"/>
                  <a:gd name="T4" fmla="*/ 29 w 30"/>
                  <a:gd name="T5" fmla="*/ 32 h 42"/>
                  <a:gd name="T6" fmla="*/ 12 w 30"/>
                  <a:gd name="T7" fmla="*/ 4 h 42"/>
                  <a:gd name="T8" fmla="*/ 4 w 30"/>
                  <a:gd name="T9" fmla="*/ 1 h 42"/>
                  <a:gd name="T10" fmla="*/ 2 w 30"/>
                  <a:gd name="T11" fmla="*/ 10 h 42"/>
                  <a:gd name="T12" fmla="*/ 18 w 30"/>
                  <a:gd name="T13" fmla="*/ 3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2">
                    <a:moveTo>
                      <a:pt x="18" y="38"/>
                    </a:moveTo>
                    <a:cubicBezTo>
                      <a:pt x="20" y="41"/>
                      <a:pt x="24" y="42"/>
                      <a:pt x="26" y="40"/>
                    </a:cubicBezTo>
                    <a:cubicBezTo>
                      <a:pt x="29" y="39"/>
                      <a:pt x="30" y="35"/>
                      <a:pt x="29" y="3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1"/>
                      <a:pt x="7" y="0"/>
                      <a:pt x="4" y="1"/>
                    </a:cubicBezTo>
                    <a:cubicBezTo>
                      <a:pt x="1" y="3"/>
                      <a:pt x="0" y="7"/>
                      <a:pt x="2" y="10"/>
                    </a:cubicBezTo>
                    <a:cubicBezTo>
                      <a:pt x="18" y="38"/>
                      <a:pt x="18" y="38"/>
                      <a:pt x="18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3765"/>
                <a:endParaRPr lang="zh-CN" altLang="en-US" sz="1865">
                  <a:solidFill>
                    <a:srgbClr val="000000"/>
                  </a:solidFill>
                  <a:latin typeface="方正黑体简体" panose="02000000000000000000" pitchFamily="2" charset="-122"/>
                  <a:ea typeface="方正黑体简体" panose="02000000000000000000" pitchFamily="2" charset="-122"/>
                  <a:sym typeface="方正黑体简体" panose="02000000000000000000" pitchFamily="2" charset="-122"/>
                </a:endParaRPr>
              </a:p>
            </p:txBody>
          </p:sp>
          <p:sp>
            <p:nvSpPr>
              <p:cNvPr id="56" name="Freeform 232"/>
              <p:cNvSpPr/>
              <p:nvPr/>
            </p:nvSpPr>
            <p:spPr bwMode="auto">
              <a:xfrm>
                <a:off x="4759326" y="5032376"/>
                <a:ext cx="112713" cy="157163"/>
              </a:xfrm>
              <a:custGeom>
                <a:avLst/>
                <a:gdLst>
                  <a:gd name="T0" fmla="*/ 2 w 30"/>
                  <a:gd name="T1" fmla="*/ 32 h 42"/>
                  <a:gd name="T2" fmla="*/ 4 w 30"/>
                  <a:gd name="T3" fmla="*/ 40 h 42"/>
                  <a:gd name="T4" fmla="*/ 12 w 30"/>
                  <a:gd name="T5" fmla="*/ 38 h 42"/>
                  <a:gd name="T6" fmla="*/ 29 w 30"/>
                  <a:gd name="T7" fmla="*/ 10 h 42"/>
                  <a:gd name="T8" fmla="*/ 26 w 30"/>
                  <a:gd name="T9" fmla="*/ 1 h 42"/>
                  <a:gd name="T10" fmla="*/ 18 w 30"/>
                  <a:gd name="T11" fmla="*/ 4 h 42"/>
                  <a:gd name="T12" fmla="*/ 2 w 30"/>
                  <a:gd name="T13" fmla="*/ 3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2">
                    <a:moveTo>
                      <a:pt x="2" y="32"/>
                    </a:moveTo>
                    <a:cubicBezTo>
                      <a:pt x="0" y="35"/>
                      <a:pt x="1" y="39"/>
                      <a:pt x="4" y="40"/>
                    </a:cubicBezTo>
                    <a:cubicBezTo>
                      <a:pt x="7" y="42"/>
                      <a:pt x="11" y="41"/>
                      <a:pt x="12" y="38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30" y="7"/>
                      <a:pt x="29" y="3"/>
                      <a:pt x="26" y="1"/>
                    </a:cubicBezTo>
                    <a:cubicBezTo>
                      <a:pt x="24" y="0"/>
                      <a:pt x="20" y="1"/>
                      <a:pt x="18" y="4"/>
                    </a:cubicBezTo>
                    <a:cubicBezTo>
                      <a:pt x="2" y="32"/>
                      <a:pt x="2" y="32"/>
                      <a:pt x="2" y="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3765"/>
                <a:endParaRPr lang="zh-CN" altLang="en-US" sz="1865">
                  <a:solidFill>
                    <a:srgbClr val="000000"/>
                  </a:solidFill>
                  <a:latin typeface="方正黑体简体" panose="02000000000000000000" pitchFamily="2" charset="-122"/>
                  <a:ea typeface="方正黑体简体" panose="02000000000000000000" pitchFamily="2" charset="-122"/>
                  <a:sym typeface="方正黑体简体" panose="02000000000000000000" pitchFamily="2" charset="-122"/>
                </a:endParaRPr>
              </a:p>
            </p:txBody>
          </p:sp>
          <p:sp>
            <p:nvSpPr>
              <p:cNvPr id="57" name="Freeform 233"/>
              <p:cNvSpPr/>
              <p:nvPr/>
            </p:nvSpPr>
            <p:spPr bwMode="auto">
              <a:xfrm>
                <a:off x="4970463" y="5002213"/>
                <a:ext cx="168275" cy="44450"/>
              </a:xfrm>
              <a:custGeom>
                <a:avLst/>
                <a:gdLst>
                  <a:gd name="T0" fmla="*/ 39 w 45"/>
                  <a:gd name="T1" fmla="*/ 12 h 12"/>
                  <a:gd name="T2" fmla="*/ 45 w 45"/>
                  <a:gd name="T3" fmla="*/ 6 h 12"/>
                  <a:gd name="T4" fmla="*/ 39 w 45"/>
                  <a:gd name="T5" fmla="*/ 0 h 12"/>
                  <a:gd name="T6" fmla="*/ 6 w 45"/>
                  <a:gd name="T7" fmla="*/ 0 h 12"/>
                  <a:gd name="T8" fmla="*/ 0 w 45"/>
                  <a:gd name="T9" fmla="*/ 6 h 12"/>
                  <a:gd name="T10" fmla="*/ 6 w 45"/>
                  <a:gd name="T11" fmla="*/ 12 h 12"/>
                  <a:gd name="T12" fmla="*/ 39 w 45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12">
                    <a:moveTo>
                      <a:pt x="39" y="12"/>
                    </a:moveTo>
                    <a:cubicBezTo>
                      <a:pt x="42" y="12"/>
                      <a:pt x="45" y="9"/>
                      <a:pt x="45" y="6"/>
                    </a:cubicBezTo>
                    <a:cubicBezTo>
                      <a:pt x="45" y="2"/>
                      <a:pt x="42" y="0"/>
                      <a:pt x="3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2"/>
                      <a:pt x="0" y="6"/>
                    </a:cubicBezTo>
                    <a:cubicBezTo>
                      <a:pt x="0" y="9"/>
                      <a:pt x="2" y="12"/>
                      <a:pt x="6" y="12"/>
                    </a:cubicBezTo>
                    <a:cubicBezTo>
                      <a:pt x="39" y="12"/>
                      <a:pt x="39" y="12"/>
                      <a:pt x="39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3765"/>
                <a:endParaRPr lang="zh-CN" altLang="en-US" sz="1865">
                  <a:solidFill>
                    <a:srgbClr val="000000"/>
                  </a:solidFill>
                  <a:latin typeface="方正黑体简体" panose="02000000000000000000" pitchFamily="2" charset="-122"/>
                  <a:ea typeface="方正黑体简体" panose="02000000000000000000" pitchFamily="2" charset="-122"/>
                  <a:sym typeface="方正黑体简体" panose="02000000000000000000" pitchFamily="2" charset="-122"/>
                </a:endParaRPr>
              </a:p>
            </p:txBody>
          </p:sp>
          <p:sp>
            <p:nvSpPr>
              <p:cNvPr id="58" name="Freeform 234"/>
              <p:cNvSpPr/>
              <p:nvPr/>
            </p:nvSpPr>
            <p:spPr bwMode="auto">
              <a:xfrm>
                <a:off x="4995863" y="4945063"/>
                <a:ext cx="112713" cy="158750"/>
              </a:xfrm>
              <a:custGeom>
                <a:avLst/>
                <a:gdLst>
                  <a:gd name="T0" fmla="*/ 18 w 30"/>
                  <a:gd name="T1" fmla="*/ 38 h 42"/>
                  <a:gd name="T2" fmla="*/ 26 w 30"/>
                  <a:gd name="T3" fmla="*/ 40 h 42"/>
                  <a:gd name="T4" fmla="*/ 29 w 30"/>
                  <a:gd name="T5" fmla="*/ 32 h 42"/>
                  <a:gd name="T6" fmla="*/ 12 w 30"/>
                  <a:gd name="T7" fmla="*/ 3 h 42"/>
                  <a:gd name="T8" fmla="*/ 4 w 30"/>
                  <a:gd name="T9" fmla="*/ 1 h 42"/>
                  <a:gd name="T10" fmla="*/ 2 w 30"/>
                  <a:gd name="T11" fmla="*/ 9 h 42"/>
                  <a:gd name="T12" fmla="*/ 18 w 30"/>
                  <a:gd name="T13" fmla="*/ 3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2">
                    <a:moveTo>
                      <a:pt x="18" y="38"/>
                    </a:moveTo>
                    <a:cubicBezTo>
                      <a:pt x="20" y="41"/>
                      <a:pt x="23" y="42"/>
                      <a:pt x="26" y="40"/>
                    </a:cubicBezTo>
                    <a:cubicBezTo>
                      <a:pt x="29" y="38"/>
                      <a:pt x="30" y="35"/>
                      <a:pt x="29" y="32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1"/>
                      <a:pt x="7" y="0"/>
                      <a:pt x="4" y="1"/>
                    </a:cubicBezTo>
                    <a:cubicBezTo>
                      <a:pt x="1" y="3"/>
                      <a:pt x="0" y="7"/>
                      <a:pt x="2" y="9"/>
                    </a:cubicBezTo>
                    <a:cubicBezTo>
                      <a:pt x="18" y="38"/>
                      <a:pt x="18" y="38"/>
                      <a:pt x="18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3765"/>
                <a:endParaRPr lang="zh-CN" altLang="en-US" sz="1865">
                  <a:solidFill>
                    <a:srgbClr val="000000"/>
                  </a:solidFill>
                  <a:latin typeface="方正黑体简体" panose="02000000000000000000" pitchFamily="2" charset="-122"/>
                  <a:ea typeface="方正黑体简体" panose="02000000000000000000" pitchFamily="2" charset="-122"/>
                  <a:sym typeface="方正黑体简体" panose="02000000000000000000" pitchFamily="2" charset="-122"/>
                </a:endParaRPr>
              </a:p>
            </p:txBody>
          </p:sp>
          <p:sp>
            <p:nvSpPr>
              <p:cNvPr id="59" name="Freeform 235"/>
              <p:cNvSpPr/>
              <p:nvPr/>
            </p:nvSpPr>
            <p:spPr bwMode="auto">
              <a:xfrm>
                <a:off x="4995863" y="4945063"/>
                <a:ext cx="112713" cy="158750"/>
              </a:xfrm>
              <a:custGeom>
                <a:avLst/>
                <a:gdLst>
                  <a:gd name="T0" fmla="*/ 2 w 30"/>
                  <a:gd name="T1" fmla="*/ 32 h 42"/>
                  <a:gd name="T2" fmla="*/ 4 w 30"/>
                  <a:gd name="T3" fmla="*/ 40 h 42"/>
                  <a:gd name="T4" fmla="*/ 12 w 30"/>
                  <a:gd name="T5" fmla="*/ 38 h 42"/>
                  <a:gd name="T6" fmla="*/ 29 w 30"/>
                  <a:gd name="T7" fmla="*/ 9 h 42"/>
                  <a:gd name="T8" fmla="*/ 26 w 30"/>
                  <a:gd name="T9" fmla="*/ 1 h 42"/>
                  <a:gd name="T10" fmla="*/ 18 w 30"/>
                  <a:gd name="T11" fmla="*/ 3 h 42"/>
                  <a:gd name="T12" fmla="*/ 2 w 30"/>
                  <a:gd name="T13" fmla="*/ 3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2">
                    <a:moveTo>
                      <a:pt x="2" y="32"/>
                    </a:moveTo>
                    <a:cubicBezTo>
                      <a:pt x="0" y="35"/>
                      <a:pt x="1" y="38"/>
                      <a:pt x="4" y="40"/>
                    </a:cubicBezTo>
                    <a:cubicBezTo>
                      <a:pt x="7" y="42"/>
                      <a:pt x="10" y="41"/>
                      <a:pt x="12" y="38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30" y="7"/>
                      <a:pt x="29" y="3"/>
                      <a:pt x="26" y="1"/>
                    </a:cubicBezTo>
                    <a:cubicBezTo>
                      <a:pt x="23" y="0"/>
                      <a:pt x="20" y="1"/>
                      <a:pt x="18" y="3"/>
                    </a:cubicBezTo>
                    <a:cubicBezTo>
                      <a:pt x="2" y="32"/>
                      <a:pt x="2" y="32"/>
                      <a:pt x="2" y="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3765"/>
                <a:endParaRPr lang="zh-CN" altLang="en-US" sz="1865">
                  <a:solidFill>
                    <a:srgbClr val="000000"/>
                  </a:solidFill>
                  <a:latin typeface="方正黑体简体" panose="02000000000000000000" pitchFamily="2" charset="-122"/>
                  <a:ea typeface="方正黑体简体" panose="02000000000000000000" pitchFamily="2" charset="-122"/>
                  <a:sym typeface="方正黑体简体" panose="02000000000000000000" pitchFamily="2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5998"/>
            <a:ext cx="12192000" cy="78200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4186" y="240225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>
              <a:spcBef>
                <a:spcPct val="0"/>
              </a:spcBef>
            </a:pPr>
            <a:r>
              <a:rPr lang="zh-CN" altLang="en-US" dirty="0">
                <a:solidFill>
                  <a:srgbClr val="EA0001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少先队知识</a:t>
            </a:r>
            <a:endParaRPr lang="en-US" altLang="zh-CN" dirty="0">
              <a:solidFill>
                <a:srgbClr val="EA0001"/>
              </a:solidFill>
              <a:latin typeface="字体视界-单纯体" panose="02010601030101010101" pitchFamily="2" charset="-122"/>
              <a:ea typeface="字体视界-单纯体" panose="02010601030101010101" pitchFamily="2" charset="-122"/>
            </a:endParaRPr>
          </a:p>
        </p:txBody>
      </p:sp>
      <p:grpSp>
        <p:nvGrpSpPr>
          <p:cNvPr id="5" name="Group 46"/>
          <p:cNvGrpSpPr/>
          <p:nvPr/>
        </p:nvGrpSpPr>
        <p:grpSpPr>
          <a:xfrm>
            <a:off x="877708" y="1762543"/>
            <a:ext cx="2286068" cy="1574596"/>
            <a:chOff x="-5555" y="1624422"/>
            <a:chExt cx="2286068" cy="1574593"/>
          </a:xfrm>
        </p:grpSpPr>
        <p:sp>
          <p:nvSpPr>
            <p:cNvPr id="6" name="TextBox 47"/>
            <p:cNvSpPr txBox="1"/>
            <p:nvPr/>
          </p:nvSpPr>
          <p:spPr>
            <a:xfrm>
              <a:off x="-5555" y="1721689"/>
              <a:ext cx="2179798" cy="14773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凡是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6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周岁到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14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周岁的少年儿童，愿参加少先队，愿意遵守队章，向所在学校少先队组织提出申请，经批准，成为队员。 </a:t>
              </a:r>
            </a:p>
          </p:txBody>
        </p:sp>
        <p:sp>
          <p:nvSpPr>
            <p:cNvPr id="7" name="TextBox 48"/>
            <p:cNvSpPr txBox="1"/>
            <p:nvPr/>
          </p:nvSpPr>
          <p:spPr>
            <a:xfrm>
              <a:off x="960416" y="1624422"/>
              <a:ext cx="1320097" cy="33855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endPara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503030202020304" pitchFamily="34" charset="0"/>
                <a:ea typeface="Fira Sans SemiBold Italic" panose="00000700000000000000" pitchFamily="50" charset="0"/>
                <a:cs typeface="Clear Sans" panose="020B0503030202020304" pitchFamily="34" charset="0"/>
              </a:endParaRPr>
            </a:p>
          </p:txBody>
        </p:sp>
      </p:grpSp>
      <p:grpSp>
        <p:nvGrpSpPr>
          <p:cNvPr id="8" name="Group 49"/>
          <p:cNvGrpSpPr/>
          <p:nvPr/>
        </p:nvGrpSpPr>
        <p:grpSpPr>
          <a:xfrm>
            <a:off x="905935" y="3553726"/>
            <a:ext cx="2257841" cy="1828199"/>
            <a:chOff x="22672" y="1624422"/>
            <a:chExt cx="2257841" cy="1828196"/>
          </a:xfrm>
        </p:grpSpPr>
        <p:sp>
          <p:nvSpPr>
            <p:cNvPr id="9" name="TextBox 50"/>
            <p:cNvSpPr txBox="1"/>
            <p:nvPr/>
          </p:nvSpPr>
          <p:spPr>
            <a:xfrm>
              <a:off x="22672" y="1975293"/>
              <a:ext cx="2179797" cy="14773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队员是少先队组织的主人，在队里都有选举权和被选举权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.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每个队员都要遵守纪律，服从队的决议，积极参加队的活动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TextBox 51"/>
            <p:cNvSpPr txBox="1"/>
            <p:nvPr/>
          </p:nvSpPr>
          <p:spPr>
            <a:xfrm>
              <a:off x="517388" y="1624422"/>
              <a:ext cx="1763125" cy="33855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endParaRPr lang="en-GB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503030202020304" pitchFamily="34" charset="0"/>
                <a:ea typeface="Fira Sans SemiBold Italic" panose="00000700000000000000" pitchFamily="50" charset="0"/>
                <a:cs typeface="Clear Sans" panose="020B0503030202020304" pitchFamily="34" charset="0"/>
              </a:endParaRPr>
            </a:p>
          </p:txBody>
        </p:sp>
      </p:grpSp>
      <p:grpSp>
        <p:nvGrpSpPr>
          <p:cNvPr id="11" name="Group 58"/>
          <p:cNvGrpSpPr/>
          <p:nvPr/>
        </p:nvGrpSpPr>
        <p:grpSpPr>
          <a:xfrm>
            <a:off x="8969220" y="1781026"/>
            <a:ext cx="2317843" cy="1643534"/>
            <a:chOff x="9028198" y="2119306"/>
            <a:chExt cx="2317843" cy="1643530"/>
          </a:xfrm>
        </p:grpSpPr>
        <p:sp>
          <p:nvSpPr>
            <p:cNvPr id="12" name="TextBox 59"/>
            <p:cNvSpPr txBox="1"/>
            <p:nvPr/>
          </p:nvSpPr>
          <p:spPr>
            <a:xfrm>
              <a:off x="9120383" y="2470177"/>
              <a:ext cx="2225658" cy="12926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队员是少先队组织的主人，在队里都有选举权和被选举权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每个队员都要遵守纪律，服从队的决议，积极参加队的活动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TextBox 60"/>
            <p:cNvSpPr txBox="1"/>
            <p:nvPr/>
          </p:nvSpPr>
          <p:spPr>
            <a:xfrm>
              <a:off x="9028198" y="2119306"/>
              <a:ext cx="1762754" cy="33855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en-GB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503030202020304" pitchFamily="34" charset="0"/>
                <a:ea typeface="Fira Sans SemiBold Italic" panose="00000700000000000000" pitchFamily="50" charset="0"/>
                <a:cs typeface="Clear Sans" panose="020B0503030202020304" pitchFamily="34" charset="0"/>
              </a:endParaRPr>
            </a:p>
          </p:txBody>
        </p:sp>
      </p:grpSp>
      <p:grpSp>
        <p:nvGrpSpPr>
          <p:cNvPr id="14" name="Group 61"/>
          <p:cNvGrpSpPr/>
          <p:nvPr/>
        </p:nvGrpSpPr>
        <p:grpSpPr>
          <a:xfrm>
            <a:off x="8969220" y="3567888"/>
            <a:ext cx="2317843" cy="1428090"/>
            <a:chOff x="9028198" y="2119306"/>
            <a:chExt cx="2317843" cy="1428087"/>
          </a:xfrm>
        </p:grpSpPr>
        <p:sp>
          <p:nvSpPr>
            <p:cNvPr id="15" name="TextBox 62"/>
            <p:cNvSpPr txBox="1"/>
            <p:nvPr/>
          </p:nvSpPr>
          <p:spPr>
            <a:xfrm>
              <a:off x="9120385" y="2470177"/>
              <a:ext cx="2225656" cy="10772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凡是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6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周岁到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14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周岁的少年儿童，愿参加少先队，愿意遵守队章，向所在学校少先队组织提出申请，经批准，成为队员。 </a:t>
              </a:r>
            </a:p>
          </p:txBody>
        </p:sp>
        <p:sp>
          <p:nvSpPr>
            <p:cNvPr id="16" name="TextBox 63"/>
            <p:cNvSpPr txBox="1"/>
            <p:nvPr/>
          </p:nvSpPr>
          <p:spPr>
            <a:xfrm>
              <a:off x="9028198" y="2119306"/>
              <a:ext cx="2004718" cy="33855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en-GB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503030202020304" pitchFamily="34" charset="0"/>
                <a:ea typeface="Fira Sans SemiBold Italic" panose="00000700000000000000" pitchFamily="50" charset="0"/>
                <a:cs typeface="Clear Sans" panose="020B0503030202020304" pitchFamily="34" charset="0"/>
              </a:endParaRPr>
            </a:p>
          </p:txBody>
        </p:sp>
      </p:grpSp>
      <p:grpSp>
        <p:nvGrpSpPr>
          <p:cNvPr id="17" name="Group 3"/>
          <p:cNvGrpSpPr/>
          <p:nvPr/>
        </p:nvGrpSpPr>
        <p:grpSpPr>
          <a:xfrm>
            <a:off x="3302422" y="1901841"/>
            <a:ext cx="720967" cy="720967"/>
            <a:chOff x="3324335" y="2585988"/>
            <a:chExt cx="720966" cy="720966"/>
          </a:xfrm>
        </p:grpSpPr>
        <p:sp>
          <p:nvSpPr>
            <p:cNvPr id="18" name="Rounded Rectangle 53"/>
            <p:cNvSpPr/>
            <p:nvPr/>
          </p:nvSpPr>
          <p:spPr>
            <a:xfrm>
              <a:off x="3324335" y="2585988"/>
              <a:ext cx="720966" cy="720966"/>
            </a:xfrm>
            <a:prstGeom prst="roundRect">
              <a:avLst/>
            </a:prstGeom>
            <a:solidFill>
              <a:srgbClr val="EA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9" name="AutoShape 125"/>
            <p:cNvSpPr/>
            <p:nvPr/>
          </p:nvSpPr>
          <p:spPr bwMode="auto">
            <a:xfrm>
              <a:off x="3482683" y="2734261"/>
              <a:ext cx="422477" cy="420787"/>
            </a:xfrm>
            <a:custGeom>
              <a:avLst/>
              <a:gdLst>
                <a:gd name="T0" fmla="*/ 198438 w 21542"/>
                <a:gd name="T1" fmla="*/ 197644 h 21600"/>
                <a:gd name="T2" fmla="*/ 198438 w 21542"/>
                <a:gd name="T3" fmla="*/ 197644 h 21600"/>
                <a:gd name="T4" fmla="*/ 198438 w 21542"/>
                <a:gd name="T5" fmla="*/ 197644 h 21600"/>
                <a:gd name="T6" fmla="*/ 198438 w 21542"/>
                <a:gd name="T7" fmla="*/ 19764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42" h="21600">
                  <a:moveTo>
                    <a:pt x="11685" y="1798"/>
                  </a:moveTo>
                  <a:cubicBezTo>
                    <a:pt x="12903" y="1906"/>
                    <a:pt x="14055" y="2202"/>
                    <a:pt x="15143" y="2682"/>
                  </a:cubicBezTo>
                  <a:cubicBezTo>
                    <a:pt x="16233" y="3165"/>
                    <a:pt x="17213" y="3803"/>
                    <a:pt x="18089" y="4596"/>
                  </a:cubicBezTo>
                  <a:cubicBezTo>
                    <a:pt x="18964" y="5390"/>
                    <a:pt x="19696" y="6307"/>
                    <a:pt x="20286" y="7355"/>
                  </a:cubicBezTo>
                  <a:cubicBezTo>
                    <a:pt x="20875" y="8400"/>
                    <a:pt x="21290" y="9537"/>
                    <a:pt x="21528" y="10774"/>
                  </a:cubicBezTo>
                  <a:cubicBezTo>
                    <a:pt x="21573" y="11034"/>
                    <a:pt x="21497" y="11229"/>
                    <a:pt x="21299" y="11356"/>
                  </a:cubicBezTo>
                  <a:cubicBezTo>
                    <a:pt x="21223" y="11407"/>
                    <a:pt x="21151" y="11435"/>
                    <a:pt x="21077" y="11435"/>
                  </a:cubicBezTo>
                  <a:cubicBezTo>
                    <a:pt x="20930" y="11435"/>
                    <a:pt x="20822" y="11381"/>
                    <a:pt x="20760" y="11271"/>
                  </a:cubicBezTo>
                  <a:cubicBezTo>
                    <a:pt x="20016" y="10353"/>
                    <a:pt x="19186" y="9890"/>
                    <a:pt x="18272" y="9879"/>
                  </a:cubicBezTo>
                  <a:cubicBezTo>
                    <a:pt x="17616" y="9879"/>
                    <a:pt x="16994" y="10128"/>
                    <a:pt x="16402" y="10619"/>
                  </a:cubicBezTo>
                  <a:cubicBezTo>
                    <a:pt x="15813" y="11110"/>
                    <a:pt x="15320" y="11796"/>
                    <a:pt x="14912" y="12680"/>
                  </a:cubicBezTo>
                  <a:cubicBezTo>
                    <a:pt x="14840" y="12886"/>
                    <a:pt x="14704" y="12991"/>
                    <a:pt x="14516" y="12991"/>
                  </a:cubicBezTo>
                  <a:cubicBezTo>
                    <a:pt x="14323" y="12991"/>
                    <a:pt x="14191" y="12886"/>
                    <a:pt x="14115" y="12680"/>
                  </a:cubicBezTo>
                  <a:cubicBezTo>
                    <a:pt x="13490" y="11328"/>
                    <a:pt x="12679" y="10452"/>
                    <a:pt x="11682" y="10057"/>
                  </a:cubicBezTo>
                  <a:lnTo>
                    <a:pt x="11682" y="17164"/>
                  </a:lnTo>
                  <a:cubicBezTo>
                    <a:pt x="11682" y="17779"/>
                    <a:pt x="11594" y="18350"/>
                    <a:pt x="11415" y="18883"/>
                  </a:cubicBezTo>
                  <a:cubicBezTo>
                    <a:pt x="11234" y="19414"/>
                    <a:pt x="10993" y="19886"/>
                    <a:pt x="10690" y="20298"/>
                  </a:cubicBezTo>
                  <a:cubicBezTo>
                    <a:pt x="10385" y="20704"/>
                    <a:pt x="10029" y="21026"/>
                    <a:pt x="9621" y="21258"/>
                  </a:cubicBezTo>
                  <a:cubicBezTo>
                    <a:pt x="9214" y="21487"/>
                    <a:pt x="8777" y="21599"/>
                    <a:pt x="8314" y="21599"/>
                  </a:cubicBezTo>
                  <a:cubicBezTo>
                    <a:pt x="7852" y="21599"/>
                    <a:pt x="7410" y="21487"/>
                    <a:pt x="6995" y="21258"/>
                  </a:cubicBezTo>
                  <a:cubicBezTo>
                    <a:pt x="6580" y="21027"/>
                    <a:pt x="6220" y="20705"/>
                    <a:pt x="5915" y="20298"/>
                  </a:cubicBezTo>
                  <a:cubicBezTo>
                    <a:pt x="5612" y="19886"/>
                    <a:pt x="5369" y="19417"/>
                    <a:pt x="5190" y="18883"/>
                  </a:cubicBezTo>
                  <a:cubicBezTo>
                    <a:pt x="5011" y="18350"/>
                    <a:pt x="4923" y="17779"/>
                    <a:pt x="4923" y="17164"/>
                  </a:cubicBezTo>
                  <a:cubicBezTo>
                    <a:pt x="4923" y="16850"/>
                    <a:pt x="5011" y="16591"/>
                    <a:pt x="5190" y="16390"/>
                  </a:cubicBezTo>
                  <a:cubicBezTo>
                    <a:pt x="5369" y="16187"/>
                    <a:pt x="5583" y="16085"/>
                    <a:pt x="5836" y="16085"/>
                  </a:cubicBezTo>
                  <a:cubicBezTo>
                    <a:pt x="6103" y="16085"/>
                    <a:pt x="6320" y="16187"/>
                    <a:pt x="6492" y="16390"/>
                  </a:cubicBezTo>
                  <a:cubicBezTo>
                    <a:pt x="6661" y="16591"/>
                    <a:pt x="6747" y="16851"/>
                    <a:pt x="6747" y="17164"/>
                  </a:cubicBezTo>
                  <a:cubicBezTo>
                    <a:pt x="6747" y="17799"/>
                    <a:pt x="6900" y="18333"/>
                    <a:pt x="7203" y="18776"/>
                  </a:cubicBezTo>
                  <a:cubicBezTo>
                    <a:pt x="7508" y="19216"/>
                    <a:pt x="7878" y="19437"/>
                    <a:pt x="8312" y="19437"/>
                  </a:cubicBezTo>
                  <a:cubicBezTo>
                    <a:pt x="8732" y="19437"/>
                    <a:pt x="9092" y="19216"/>
                    <a:pt x="9397" y="18776"/>
                  </a:cubicBezTo>
                  <a:cubicBezTo>
                    <a:pt x="9700" y="18333"/>
                    <a:pt x="9853" y="17799"/>
                    <a:pt x="9853" y="17164"/>
                  </a:cubicBezTo>
                  <a:lnTo>
                    <a:pt x="9853" y="10057"/>
                  </a:lnTo>
                  <a:cubicBezTo>
                    <a:pt x="8856" y="10461"/>
                    <a:pt x="8042" y="11336"/>
                    <a:pt x="7420" y="12680"/>
                  </a:cubicBezTo>
                  <a:cubicBezTo>
                    <a:pt x="7344" y="12886"/>
                    <a:pt x="7210" y="12991"/>
                    <a:pt x="7019" y="12991"/>
                  </a:cubicBezTo>
                  <a:cubicBezTo>
                    <a:pt x="6828" y="12991"/>
                    <a:pt x="6700" y="12886"/>
                    <a:pt x="6631" y="12680"/>
                  </a:cubicBezTo>
                  <a:cubicBezTo>
                    <a:pt x="6227" y="11796"/>
                    <a:pt x="5734" y="11110"/>
                    <a:pt x="5147" y="10619"/>
                  </a:cubicBezTo>
                  <a:cubicBezTo>
                    <a:pt x="4560" y="10128"/>
                    <a:pt x="3940" y="9879"/>
                    <a:pt x="3284" y="9879"/>
                  </a:cubicBezTo>
                  <a:cubicBezTo>
                    <a:pt x="2363" y="9879"/>
                    <a:pt x="1541" y="10345"/>
                    <a:pt x="808" y="11271"/>
                  </a:cubicBezTo>
                  <a:cubicBezTo>
                    <a:pt x="718" y="11381"/>
                    <a:pt x="596" y="11435"/>
                    <a:pt x="455" y="11435"/>
                  </a:cubicBezTo>
                  <a:cubicBezTo>
                    <a:pt x="381" y="11435"/>
                    <a:pt x="305" y="11407"/>
                    <a:pt x="238" y="11356"/>
                  </a:cubicBezTo>
                  <a:cubicBezTo>
                    <a:pt x="47" y="11229"/>
                    <a:pt x="-26" y="11034"/>
                    <a:pt x="7" y="10774"/>
                  </a:cubicBezTo>
                  <a:cubicBezTo>
                    <a:pt x="245" y="9537"/>
                    <a:pt x="660" y="8400"/>
                    <a:pt x="1259" y="7355"/>
                  </a:cubicBezTo>
                  <a:cubicBezTo>
                    <a:pt x="1855" y="6307"/>
                    <a:pt x="2595" y="5390"/>
                    <a:pt x="3468" y="4596"/>
                  </a:cubicBezTo>
                  <a:cubicBezTo>
                    <a:pt x="4343" y="3803"/>
                    <a:pt x="5321" y="3168"/>
                    <a:pt x="6402" y="2688"/>
                  </a:cubicBezTo>
                  <a:cubicBezTo>
                    <a:pt x="7482" y="2213"/>
                    <a:pt x="8634" y="1917"/>
                    <a:pt x="9850" y="1798"/>
                  </a:cubicBezTo>
                  <a:lnTo>
                    <a:pt x="9850" y="1081"/>
                  </a:lnTo>
                  <a:cubicBezTo>
                    <a:pt x="9850" y="767"/>
                    <a:pt x="9936" y="508"/>
                    <a:pt x="10118" y="304"/>
                  </a:cubicBezTo>
                  <a:cubicBezTo>
                    <a:pt x="10296" y="101"/>
                    <a:pt x="10511" y="0"/>
                    <a:pt x="10764" y="0"/>
                  </a:cubicBezTo>
                  <a:cubicBezTo>
                    <a:pt x="11029" y="0"/>
                    <a:pt x="11248" y="101"/>
                    <a:pt x="11420" y="304"/>
                  </a:cubicBezTo>
                  <a:cubicBezTo>
                    <a:pt x="11589" y="508"/>
                    <a:pt x="11675" y="767"/>
                    <a:pt x="11675" y="1081"/>
                  </a:cubicBezTo>
                  <a:lnTo>
                    <a:pt x="11675" y="1798"/>
                  </a:lnTo>
                  <a:lnTo>
                    <a:pt x="11685" y="17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endParaRPr lang="en-US" sz="1400"/>
            </a:p>
          </p:txBody>
        </p:sp>
      </p:grpSp>
      <p:grpSp>
        <p:nvGrpSpPr>
          <p:cNvPr id="20" name="Group 4"/>
          <p:cNvGrpSpPr/>
          <p:nvPr/>
        </p:nvGrpSpPr>
        <p:grpSpPr>
          <a:xfrm>
            <a:off x="8137291" y="1905903"/>
            <a:ext cx="720967" cy="720967"/>
            <a:chOff x="8159204" y="2590050"/>
            <a:chExt cx="720966" cy="720966"/>
          </a:xfrm>
        </p:grpSpPr>
        <p:sp>
          <p:nvSpPr>
            <p:cNvPr id="21" name="Rounded Rectangle 65"/>
            <p:cNvSpPr/>
            <p:nvPr/>
          </p:nvSpPr>
          <p:spPr>
            <a:xfrm>
              <a:off x="8159204" y="2590050"/>
              <a:ext cx="720966" cy="720966"/>
            </a:xfrm>
            <a:prstGeom prst="roundRect">
              <a:avLst/>
            </a:prstGeom>
            <a:solidFill>
              <a:srgbClr val="EA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2" name="AutoShape 15"/>
            <p:cNvSpPr/>
            <p:nvPr/>
          </p:nvSpPr>
          <p:spPr bwMode="auto">
            <a:xfrm>
              <a:off x="8348665" y="2789086"/>
              <a:ext cx="336036" cy="327677"/>
            </a:xfrm>
            <a:custGeom>
              <a:avLst/>
              <a:gdLst>
                <a:gd name="T0" fmla="+- 0 10782 53"/>
                <a:gd name="T1" fmla="*/ T0 w 21459"/>
                <a:gd name="T2" fmla="+- 0 10819 39"/>
                <a:gd name="T3" fmla="*/ 10819 h 21561"/>
                <a:gd name="T4" fmla="+- 0 10782 53"/>
                <a:gd name="T5" fmla="*/ T4 w 21459"/>
                <a:gd name="T6" fmla="+- 0 10819 39"/>
                <a:gd name="T7" fmla="*/ 10819 h 21561"/>
                <a:gd name="T8" fmla="+- 0 10782 53"/>
                <a:gd name="T9" fmla="*/ T8 w 21459"/>
                <a:gd name="T10" fmla="+- 0 10819 39"/>
                <a:gd name="T11" fmla="*/ 10819 h 21561"/>
                <a:gd name="T12" fmla="+- 0 10782 53"/>
                <a:gd name="T13" fmla="*/ T12 w 21459"/>
                <a:gd name="T14" fmla="+- 0 10819 39"/>
                <a:gd name="T15" fmla="*/ 10819 h 2156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59" h="21561">
                  <a:moveTo>
                    <a:pt x="20359" y="4319"/>
                  </a:moveTo>
                  <a:cubicBezTo>
                    <a:pt x="20703" y="4451"/>
                    <a:pt x="20960" y="4653"/>
                    <a:pt x="21125" y="4923"/>
                  </a:cubicBezTo>
                  <a:cubicBezTo>
                    <a:pt x="21468" y="5418"/>
                    <a:pt x="21546" y="6025"/>
                    <a:pt x="21363" y="6735"/>
                  </a:cubicBezTo>
                  <a:lnTo>
                    <a:pt x="17812" y="19432"/>
                  </a:lnTo>
                  <a:cubicBezTo>
                    <a:pt x="17663" y="20051"/>
                    <a:pt x="17338" y="20561"/>
                    <a:pt x="16840" y="20960"/>
                  </a:cubicBezTo>
                  <a:cubicBezTo>
                    <a:pt x="16342" y="21361"/>
                    <a:pt x="15810" y="21560"/>
                    <a:pt x="15242" y="21560"/>
                  </a:cubicBezTo>
                  <a:lnTo>
                    <a:pt x="3374" y="21560"/>
                  </a:lnTo>
                  <a:cubicBezTo>
                    <a:pt x="3031" y="21560"/>
                    <a:pt x="2698" y="21496"/>
                    <a:pt x="2378" y="21358"/>
                  </a:cubicBezTo>
                  <a:cubicBezTo>
                    <a:pt x="2056" y="21223"/>
                    <a:pt x="1747" y="21042"/>
                    <a:pt x="1456" y="20810"/>
                  </a:cubicBezTo>
                  <a:cubicBezTo>
                    <a:pt x="1162" y="20581"/>
                    <a:pt x="906" y="20312"/>
                    <a:pt x="683" y="19998"/>
                  </a:cubicBezTo>
                  <a:cubicBezTo>
                    <a:pt x="463" y="19685"/>
                    <a:pt x="287" y="19345"/>
                    <a:pt x="161" y="18978"/>
                  </a:cubicBezTo>
                  <a:cubicBezTo>
                    <a:pt x="-46" y="18345"/>
                    <a:pt x="-53" y="17750"/>
                    <a:pt x="138" y="17199"/>
                  </a:cubicBezTo>
                  <a:cubicBezTo>
                    <a:pt x="156" y="17049"/>
                    <a:pt x="172" y="16900"/>
                    <a:pt x="188" y="16759"/>
                  </a:cubicBezTo>
                  <a:cubicBezTo>
                    <a:pt x="206" y="16613"/>
                    <a:pt x="222" y="16449"/>
                    <a:pt x="237" y="16273"/>
                  </a:cubicBezTo>
                  <a:cubicBezTo>
                    <a:pt x="237" y="16179"/>
                    <a:pt x="222" y="16082"/>
                    <a:pt x="188" y="15985"/>
                  </a:cubicBezTo>
                  <a:cubicBezTo>
                    <a:pt x="156" y="15889"/>
                    <a:pt x="146" y="15792"/>
                    <a:pt x="161" y="15695"/>
                  </a:cubicBezTo>
                  <a:cubicBezTo>
                    <a:pt x="180" y="15549"/>
                    <a:pt x="245" y="15402"/>
                    <a:pt x="358" y="15256"/>
                  </a:cubicBezTo>
                  <a:cubicBezTo>
                    <a:pt x="471" y="15109"/>
                    <a:pt x="578" y="14942"/>
                    <a:pt x="678" y="14757"/>
                  </a:cubicBezTo>
                  <a:cubicBezTo>
                    <a:pt x="872" y="14411"/>
                    <a:pt x="1060" y="13986"/>
                    <a:pt x="1249" y="13485"/>
                  </a:cubicBezTo>
                  <a:cubicBezTo>
                    <a:pt x="1438" y="12987"/>
                    <a:pt x="1574" y="12553"/>
                    <a:pt x="1655" y="12190"/>
                  </a:cubicBezTo>
                  <a:cubicBezTo>
                    <a:pt x="1689" y="12040"/>
                    <a:pt x="1686" y="11896"/>
                    <a:pt x="1642" y="11762"/>
                  </a:cubicBezTo>
                  <a:cubicBezTo>
                    <a:pt x="1603" y="11627"/>
                    <a:pt x="1597" y="11504"/>
                    <a:pt x="1631" y="11389"/>
                  </a:cubicBezTo>
                  <a:cubicBezTo>
                    <a:pt x="1665" y="11240"/>
                    <a:pt x="1734" y="11111"/>
                    <a:pt x="1838" y="11005"/>
                  </a:cubicBezTo>
                  <a:cubicBezTo>
                    <a:pt x="1943" y="10897"/>
                    <a:pt x="2027" y="10788"/>
                    <a:pt x="2095" y="10671"/>
                  </a:cubicBezTo>
                  <a:cubicBezTo>
                    <a:pt x="2179" y="10507"/>
                    <a:pt x="2268" y="10308"/>
                    <a:pt x="2365" y="10082"/>
                  </a:cubicBezTo>
                  <a:cubicBezTo>
                    <a:pt x="2459" y="9859"/>
                    <a:pt x="2551" y="9628"/>
                    <a:pt x="2635" y="9390"/>
                  </a:cubicBezTo>
                  <a:cubicBezTo>
                    <a:pt x="2719" y="9150"/>
                    <a:pt x="2784" y="8918"/>
                    <a:pt x="2837" y="8690"/>
                  </a:cubicBezTo>
                  <a:cubicBezTo>
                    <a:pt x="2887" y="8461"/>
                    <a:pt x="2918" y="8271"/>
                    <a:pt x="2936" y="8118"/>
                  </a:cubicBezTo>
                  <a:cubicBezTo>
                    <a:pt x="2952" y="7972"/>
                    <a:pt x="2944" y="7816"/>
                    <a:pt x="2910" y="7655"/>
                  </a:cubicBezTo>
                  <a:cubicBezTo>
                    <a:pt x="2876" y="7497"/>
                    <a:pt x="2876" y="7365"/>
                    <a:pt x="2910" y="7248"/>
                  </a:cubicBezTo>
                  <a:cubicBezTo>
                    <a:pt x="2960" y="7101"/>
                    <a:pt x="3046" y="6978"/>
                    <a:pt x="3167" y="6878"/>
                  </a:cubicBezTo>
                  <a:cubicBezTo>
                    <a:pt x="3288" y="6778"/>
                    <a:pt x="3390" y="6664"/>
                    <a:pt x="3476" y="6532"/>
                  </a:cubicBezTo>
                  <a:cubicBezTo>
                    <a:pt x="3557" y="6421"/>
                    <a:pt x="3649" y="6263"/>
                    <a:pt x="3746" y="6049"/>
                  </a:cubicBezTo>
                  <a:cubicBezTo>
                    <a:pt x="3840" y="5841"/>
                    <a:pt x="3937" y="5609"/>
                    <a:pt x="4034" y="5354"/>
                  </a:cubicBezTo>
                  <a:cubicBezTo>
                    <a:pt x="4129" y="5102"/>
                    <a:pt x="4210" y="4856"/>
                    <a:pt x="4278" y="4618"/>
                  </a:cubicBezTo>
                  <a:cubicBezTo>
                    <a:pt x="4344" y="4381"/>
                    <a:pt x="4385" y="4170"/>
                    <a:pt x="4404" y="3979"/>
                  </a:cubicBezTo>
                  <a:cubicBezTo>
                    <a:pt x="4420" y="3868"/>
                    <a:pt x="4404" y="3754"/>
                    <a:pt x="4354" y="3636"/>
                  </a:cubicBezTo>
                  <a:cubicBezTo>
                    <a:pt x="4304" y="3519"/>
                    <a:pt x="4294" y="3390"/>
                    <a:pt x="4328" y="3249"/>
                  </a:cubicBezTo>
                  <a:cubicBezTo>
                    <a:pt x="4362" y="3120"/>
                    <a:pt x="4438" y="2980"/>
                    <a:pt x="4561" y="2836"/>
                  </a:cubicBezTo>
                  <a:cubicBezTo>
                    <a:pt x="4682" y="2692"/>
                    <a:pt x="4792" y="2543"/>
                    <a:pt x="4894" y="2393"/>
                  </a:cubicBezTo>
                  <a:cubicBezTo>
                    <a:pt x="5025" y="2159"/>
                    <a:pt x="5145" y="1886"/>
                    <a:pt x="5250" y="1573"/>
                  </a:cubicBezTo>
                  <a:cubicBezTo>
                    <a:pt x="5355" y="1262"/>
                    <a:pt x="5481" y="975"/>
                    <a:pt x="5625" y="717"/>
                  </a:cubicBezTo>
                  <a:cubicBezTo>
                    <a:pt x="5772" y="462"/>
                    <a:pt x="5966" y="259"/>
                    <a:pt x="6204" y="116"/>
                  </a:cubicBezTo>
                  <a:cubicBezTo>
                    <a:pt x="6440" y="-31"/>
                    <a:pt x="6767" y="-39"/>
                    <a:pt x="7176" y="92"/>
                  </a:cubicBezTo>
                  <a:lnTo>
                    <a:pt x="7150" y="151"/>
                  </a:lnTo>
                  <a:cubicBezTo>
                    <a:pt x="7409" y="54"/>
                    <a:pt x="7635" y="10"/>
                    <a:pt x="7829" y="10"/>
                  </a:cubicBezTo>
                  <a:lnTo>
                    <a:pt x="17613" y="10"/>
                  </a:lnTo>
                  <a:cubicBezTo>
                    <a:pt x="18266" y="10"/>
                    <a:pt x="18764" y="277"/>
                    <a:pt x="19107" y="805"/>
                  </a:cubicBezTo>
                  <a:cubicBezTo>
                    <a:pt x="19448" y="1303"/>
                    <a:pt x="19524" y="1904"/>
                    <a:pt x="19330" y="2616"/>
                  </a:cubicBezTo>
                  <a:lnTo>
                    <a:pt x="15782" y="15329"/>
                  </a:lnTo>
                  <a:cubicBezTo>
                    <a:pt x="15630" y="15918"/>
                    <a:pt x="15307" y="16419"/>
                    <a:pt x="14809" y="16829"/>
                  </a:cubicBezTo>
                  <a:cubicBezTo>
                    <a:pt x="14312" y="17243"/>
                    <a:pt x="13782" y="17448"/>
                    <a:pt x="13221" y="17448"/>
                  </a:cubicBezTo>
                  <a:lnTo>
                    <a:pt x="2019" y="17448"/>
                  </a:lnTo>
                  <a:cubicBezTo>
                    <a:pt x="1935" y="17448"/>
                    <a:pt x="1852" y="17460"/>
                    <a:pt x="1762" y="17477"/>
                  </a:cubicBezTo>
                  <a:cubicBezTo>
                    <a:pt x="1676" y="17495"/>
                    <a:pt x="1597" y="17551"/>
                    <a:pt x="1529" y="17644"/>
                  </a:cubicBezTo>
                  <a:cubicBezTo>
                    <a:pt x="1430" y="17832"/>
                    <a:pt x="1430" y="18096"/>
                    <a:pt x="1529" y="18430"/>
                  </a:cubicBezTo>
                  <a:cubicBezTo>
                    <a:pt x="1665" y="18834"/>
                    <a:pt x="1914" y="19186"/>
                    <a:pt x="2284" y="19488"/>
                  </a:cubicBezTo>
                  <a:cubicBezTo>
                    <a:pt x="2651" y="19796"/>
                    <a:pt x="3015" y="19945"/>
                    <a:pt x="3374" y="19945"/>
                  </a:cubicBezTo>
                  <a:lnTo>
                    <a:pt x="15242" y="19945"/>
                  </a:lnTo>
                  <a:cubicBezTo>
                    <a:pt x="15485" y="19945"/>
                    <a:pt x="15724" y="19846"/>
                    <a:pt x="15962" y="19643"/>
                  </a:cubicBezTo>
                  <a:cubicBezTo>
                    <a:pt x="16201" y="19444"/>
                    <a:pt x="16358" y="19221"/>
                    <a:pt x="16434" y="18975"/>
                  </a:cubicBezTo>
                  <a:lnTo>
                    <a:pt x="20310" y="5128"/>
                  </a:lnTo>
                  <a:cubicBezTo>
                    <a:pt x="20344" y="4979"/>
                    <a:pt x="20365" y="4841"/>
                    <a:pt x="20373" y="4715"/>
                  </a:cubicBezTo>
                  <a:cubicBezTo>
                    <a:pt x="20378" y="4592"/>
                    <a:pt x="20373" y="4460"/>
                    <a:pt x="20359" y="4319"/>
                  </a:cubicBezTo>
                  <a:moveTo>
                    <a:pt x="6285" y="8083"/>
                  </a:moveTo>
                  <a:cubicBezTo>
                    <a:pt x="6201" y="8446"/>
                    <a:pt x="6311" y="8628"/>
                    <a:pt x="6610" y="8628"/>
                  </a:cubicBezTo>
                  <a:lnTo>
                    <a:pt x="14325" y="8628"/>
                  </a:lnTo>
                  <a:cubicBezTo>
                    <a:pt x="14461" y="8628"/>
                    <a:pt x="14587" y="8578"/>
                    <a:pt x="14707" y="8473"/>
                  </a:cubicBezTo>
                  <a:cubicBezTo>
                    <a:pt x="14830" y="8370"/>
                    <a:pt x="14906" y="8238"/>
                    <a:pt x="14940" y="8083"/>
                  </a:cubicBezTo>
                  <a:lnTo>
                    <a:pt x="15242" y="7028"/>
                  </a:lnTo>
                  <a:cubicBezTo>
                    <a:pt x="15276" y="6881"/>
                    <a:pt x="15263" y="6752"/>
                    <a:pt x="15205" y="6641"/>
                  </a:cubicBezTo>
                  <a:cubicBezTo>
                    <a:pt x="15145" y="6535"/>
                    <a:pt x="15051" y="6483"/>
                    <a:pt x="14914" y="6483"/>
                  </a:cubicBezTo>
                  <a:lnTo>
                    <a:pt x="7202" y="6483"/>
                  </a:lnTo>
                  <a:cubicBezTo>
                    <a:pt x="7066" y="6483"/>
                    <a:pt x="6935" y="6532"/>
                    <a:pt x="6807" y="6638"/>
                  </a:cubicBezTo>
                  <a:cubicBezTo>
                    <a:pt x="6676" y="6740"/>
                    <a:pt x="6594" y="6869"/>
                    <a:pt x="6560" y="7028"/>
                  </a:cubicBezTo>
                  <a:lnTo>
                    <a:pt x="6285" y="8083"/>
                  </a:lnTo>
                  <a:close/>
                  <a:moveTo>
                    <a:pt x="7150" y="4867"/>
                  </a:moveTo>
                  <a:cubicBezTo>
                    <a:pt x="7116" y="5017"/>
                    <a:pt x="7132" y="5140"/>
                    <a:pt x="7195" y="5240"/>
                  </a:cubicBezTo>
                  <a:cubicBezTo>
                    <a:pt x="7257" y="5336"/>
                    <a:pt x="7354" y="5386"/>
                    <a:pt x="7488" y="5386"/>
                  </a:cubicBezTo>
                  <a:lnTo>
                    <a:pt x="15192" y="5386"/>
                  </a:lnTo>
                  <a:cubicBezTo>
                    <a:pt x="15326" y="5386"/>
                    <a:pt x="15451" y="5336"/>
                    <a:pt x="15575" y="5240"/>
                  </a:cubicBezTo>
                  <a:cubicBezTo>
                    <a:pt x="15695" y="5140"/>
                    <a:pt x="15784" y="5017"/>
                    <a:pt x="15845" y="4867"/>
                  </a:cubicBezTo>
                  <a:lnTo>
                    <a:pt x="16120" y="3771"/>
                  </a:lnTo>
                  <a:cubicBezTo>
                    <a:pt x="16154" y="3622"/>
                    <a:pt x="16141" y="3493"/>
                    <a:pt x="16083" y="3387"/>
                  </a:cubicBezTo>
                  <a:cubicBezTo>
                    <a:pt x="16023" y="3279"/>
                    <a:pt x="15923" y="3223"/>
                    <a:pt x="15782" y="3223"/>
                  </a:cubicBezTo>
                  <a:lnTo>
                    <a:pt x="8078" y="3223"/>
                  </a:lnTo>
                  <a:cubicBezTo>
                    <a:pt x="7944" y="3223"/>
                    <a:pt x="7818" y="3279"/>
                    <a:pt x="7695" y="3387"/>
                  </a:cubicBezTo>
                  <a:cubicBezTo>
                    <a:pt x="7575" y="3493"/>
                    <a:pt x="7488" y="3622"/>
                    <a:pt x="7438" y="3771"/>
                  </a:cubicBezTo>
                  <a:lnTo>
                    <a:pt x="7150" y="48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342265">
                <a:defRPr/>
              </a:pPr>
              <a:endParaRPr lang="es-ES" sz="210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23" name="Group 5"/>
          <p:cNvGrpSpPr/>
          <p:nvPr/>
        </p:nvGrpSpPr>
        <p:grpSpPr>
          <a:xfrm>
            <a:off x="8137291" y="3690353"/>
            <a:ext cx="720967" cy="720967"/>
            <a:chOff x="8159204" y="4374500"/>
            <a:chExt cx="720966" cy="720966"/>
          </a:xfrm>
        </p:grpSpPr>
        <p:sp>
          <p:nvSpPr>
            <p:cNvPr id="24" name="Rounded Rectangle 68"/>
            <p:cNvSpPr/>
            <p:nvPr/>
          </p:nvSpPr>
          <p:spPr>
            <a:xfrm>
              <a:off x="8159204" y="4374500"/>
              <a:ext cx="720966" cy="720966"/>
            </a:xfrm>
            <a:prstGeom prst="roundRect">
              <a:avLst/>
            </a:prstGeom>
            <a:solidFill>
              <a:srgbClr val="EA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5" name="Freeform 328"/>
            <p:cNvSpPr>
              <a:spLocks noChangeAspect="1" noChangeArrowheads="1"/>
            </p:cNvSpPr>
            <p:nvPr/>
          </p:nvSpPr>
          <p:spPr bwMode="auto">
            <a:xfrm>
              <a:off x="8280400" y="4633093"/>
              <a:ext cx="442401" cy="246812"/>
            </a:xfrm>
            <a:custGeom>
              <a:avLst/>
              <a:gdLst>
                <a:gd name="T0" fmla="*/ 585 w 1564"/>
                <a:gd name="T1" fmla="*/ 610 h 871"/>
                <a:gd name="T2" fmla="*/ 451 w 1564"/>
                <a:gd name="T3" fmla="*/ 744 h 871"/>
                <a:gd name="T4" fmla="*/ 585 w 1564"/>
                <a:gd name="T5" fmla="*/ 870 h 871"/>
                <a:gd name="T6" fmla="*/ 710 w 1564"/>
                <a:gd name="T7" fmla="*/ 744 h 871"/>
                <a:gd name="T8" fmla="*/ 585 w 1564"/>
                <a:gd name="T9" fmla="*/ 610 h 871"/>
                <a:gd name="T10" fmla="*/ 585 w 1564"/>
                <a:gd name="T11" fmla="*/ 811 h 871"/>
                <a:gd name="T12" fmla="*/ 518 w 1564"/>
                <a:gd name="T13" fmla="*/ 744 h 871"/>
                <a:gd name="T14" fmla="*/ 585 w 1564"/>
                <a:gd name="T15" fmla="*/ 677 h 871"/>
                <a:gd name="T16" fmla="*/ 643 w 1564"/>
                <a:gd name="T17" fmla="*/ 744 h 871"/>
                <a:gd name="T18" fmla="*/ 585 w 1564"/>
                <a:gd name="T19" fmla="*/ 811 h 871"/>
                <a:gd name="T20" fmla="*/ 1563 w 1564"/>
                <a:gd name="T21" fmla="*/ 519 h 871"/>
                <a:gd name="T22" fmla="*/ 1563 w 1564"/>
                <a:gd name="T23" fmla="*/ 652 h 871"/>
                <a:gd name="T24" fmla="*/ 1505 w 1564"/>
                <a:gd name="T25" fmla="*/ 719 h 871"/>
                <a:gd name="T26" fmla="*/ 1429 w 1564"/>
                <a:gd name="T27" fmla="*/ 719 h 871"/>
                <a:gd name="T28" fmla="*/ 1262 w 1564"/>
                <a:gd name="T29" fmla="*/ 569 h 871"/>
                <a:gd name="T30" fmla="*/ 1095 w 1564"/>
                <a:gd name="T31" fmla="*/ 719 h 871"/>
                <a:gd name="T32" fmla="*/ 752 w 1564"/>
                <a:gd name="T33" fmla="*/ 719 h 871"/>
                <a:gd name="T34" fmla="*/ 585 w 1564"/>
                <a:gd name="T35" fmla="*/ 569 h 871"/>
                <a:gd name="T36" fmla="*/ 409 w 1564"/>
                <a:gd name="T37" fmla="*/ 719 h 871"/>
                <a:gd name="T38" fmla="*/ 326 w 1564"/>
                <a:gd name="T39" fmla="*/ 719 h 871"/>
                <a:gd name="T40" fmla="*/ 267 w 1564"/>
                <a:gd name="T41" fmla="*/ 652 h 871"/>
                <a:gd name="T42" fmla="*/ 267 w 1564"/>
                <a:gd name="T43" fmla="*/ 519 h 871"/>
                <a:gd name="T44" fmla="*/ 1563 w 1564"/>
                <a:gd name="T45" fmla="*/ 519 h 871"/>
                <a:gd name="T46" fmla="*/ 1262 w 1564"/>
                <a:gd name="T47" fmla="*/ 610 h 871"/>
                <a:gd name="T48" fmla="*/ 1128 w 1564"/>
                <a:gd name="T49" fmla="*/ 744 h 871"/>
                <a:gd name="T50" fmla="*/ 1262 w 1564"/>
                <a:gd name="T51" fmla="*/ 870 h 871"/>
                <a:gd name="T52" fmla="*/ 1396 w 1564"/>
                <a:gd name="T53" fmla="*/ 744 h 871"/>
                <a:gd name="T54" fmla="*/ 1262 w 1564"/>
                <a:gd name="T55" fmla="*/ 610 h 871"/>
                <a:gd name="T56" fmla="*/ 1262 w 1564"/>
                <a:gd name="T57" fmla="*/ 811 h 871"/>
                <a:gd name="T58" fmla="*/ 1195 w 1564"/>
                <a:gd name="T59" fmla="*/ 744 h 871"/>
                <a:gd name="T60" fmla="*/ 1262 w 1564"/>
                <a:gd name="T61" fmla="*/ 677 h 871"/>
                <a:gd name="T62" fmla="*/ 1329 w 1564"/>
                <a:gd name="T63" fmla="*/ 744 h 871"/>
                <a:gd name="T64" fmla="*/ 1262 w 1564"/>
                <a:gd name="T65" fmla="*/ 811 h 871"/>
                <a:gd name="T66" fmla="*/ 1538 w 1564"/>
                <a:gd name="T67" fmla="*/ 376 h 871"/>
                <a:gd name="T68" fmla="*/ 1295 w 1564"/>
                <a:gd name="T69" fmla="*/ 134 h 871"/>
                <a:gd name="T70" fmla="*/ 1229 w 1564"/>
                <a:gd name="T71" fmla="*/ 109 h 871"/>
                <a:gd name="T72" fmla="*/ 1112 w 1564"/>
                <a:gd name="T73" fmla="*/ 109 h 871"/>
                <a:gd name="T74" fmla="*/ 1112 w 1564"/>
                <a:gd name="T75" fmla="*/ 59 h 871"/>
                <a:gd name="T76" fmla="*/ 1045 w 1564"/>
                <a:gd name="T77" fmla="*/ 0 h 871"/>
                <a:gd name="T78" fmla="*/ 326 w 1564"/>
                <a:gd name="T79" fmla="*/ 0 h 871"/>
                <a:gd name="T80" fmla="*/ 267 w 1564"/>
                <a:gd name="T81" fmla="*/ 59 h 871"/>
                <a:gd name="T82" fmla="*/ 267 w 1564"/>
                <a:gd name="T83" fmla="*/ 75 h 871"/>
                <a:gd name="T84" fmla="*/ 8 w 1564"/>
                <a:gd name="T85" fmla="*/ 101 h 871"/>
                <a:gd name="T86" fmla="*/ 459 w 1564"/>
                <a:gd name="T87" fmla="*/ 159 h 871"/>
                <a:gd name="T88" fmla="*/ 0 w 1564"/>
                <a:gd name="T89" fmla="*/ 209 h 871"/>
                <a:gd name="T90" fmla="*/ 459 w 1564"/>
                <a:gd name="T91" fmla="*/ 268 h 871"/>
                <a:gd name="T92" fmla="*/ 0 w 1564"/>
                <a:gd name="T93" fmla="*/ 309 h 871"/>
                <a:gd name="T94" fmla="*/ 267 w 1564"/>
                <a:gd name="T95" fmla="*/ 360 h 871"/>
                <a:gd name="T96" fmla="*/ 267 w 1564"/>
                <a:gd name="T97" fmla="*/ 485 h 871"/>
                <a:gd name="T98" fmla="*/ 1563 w 1564"/>
                <a:gd name="T99" fmla="*/ 485 h 871"/>
                <a:gd name="T100" fmla="*/ 1563 w 1564"/>
                <a:gd name="T101" fmla="*/ 435 h 871"/>
                <a:gd name="T102" fmla="*/ 1538 w 1564"/>
                <a:gd name="T103" fmla="*/ 376 h 871"/>
                <a:gd name="T104" fmla="*/ 1429 w 1564"/>
                <a:gd name="T105" fmla="*/ 385 h 871"/>
                <a:gd name="T106" fmla="*/ 1195 w 1564"/>
                <a:gd name="T107" fmla="*/ 385 h 871"/>
                <a:gd name="T108" fmla="*/ 1178 w 1564"/>
                <a:gd name="T109" fmla="*/ 376 h 871"/>
                <a:gd name="T110" fmla="*/ 1178 w 1564"/>
                <a:gd name="T111" fmla="*/ 193 h 871"/>
                <a:gd name="T112" fmla="*/ 1195 w 1564"/>
                <a:gd name="T113" fmla="*/ 184 h 871"/>
                <a:gd name="T114" fmla="*/ 1237 w 1564"/>
                <a:gd name="T115" fmla="*/ 184 h 871"/>
                <a:gd name="T116" fmla="*/ 1245 w 1564"/>
                <a:gd name="T117" fmla="*/ 184 h 871"/>
                <a:gd name="T118" fmla="*/ 1438 w 1564"/>
                <a:gd name="T119" fmla="*/ 368 h 871"/>
                <a:gd name="T120" fmla="*/ 1429 w 1564"/>
                <a:gd name="T121" fmla="*/ 385 h 871"/>
                <a:gd name="T122" fmla="*/ 1429 w 1564"/>
                <a:gd name="T123" fmla="*/ 385 h 871"/>
                <a:gd name="T124" fmla="*/ 1429 w 1564"/>
                <a:gd name="T125" fmla="*/ 385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4" h="871">
                  <a:moveTo>
                    <a:pt x="585" y="610"/>
                  </a:moveTo>
                  <a:cubicBezTo>
                    <a:pt x="510" y="610"/>
                    <a:pt x="451" y="669"/>
                    <a:pt x="451" y="744"/>
                  </a:cubicBezTo>
                  <a:cubicBezTo>
                    <a:pt x="451" y="820"/>
                    <a:pt x="510" y="870"/>
                    <a:pt x="585" y="870"/>
                  </a:cubicBezTo>
                  <a:cubicBezTo>
                    <a:pt x="652" y="870"/>
                    <a:pt x="710" y="820"/>
                    <a:pt x="710" y="744"/>
                  </a:cubicBezTo>
                  <a:cubicBezTo>
                    <a:pt x="710" y="669"/>
                    <a:pt x="652" y="610"/>
                    <a:pt x="585" y="610"/>
                  </a:cubicBezTo>
                  <a:close/>
                  <a:moveTo>
                    <a:pt x="585" y="811"/>
                  </a:moveTo>
                  <a:cubicBezTo>
                    <a:pt x="543" y="811"/>
                    <a:pt x="518" y="778"/>
                    <a:pt x="518" y="744"/>
                  </a:cubicBezTo>
                  <a:cubicBezTo>
                    <a:pt x="518" y="711"/>
                    <a:pt x="543" y="677"/>
                    <a:pt x="585" y="677"/>
                  </a:cubicBezTo>
                  <a:cubicBezTo>
                    <a:pt x="618" y="677"/>
                    <a:pt x="643" y="711"/>
                    <a:pt x="643" y="744"/>
                  </a:cubicBezTo>
                  <a:cubicBezTo>
                    <a:pt x="643" y="778"/>
                    <a:pt x="618" y="811"/>
                    <a:pt x="585" y="811"/>
                  </a:cubicBezTo>
                  <a:close/>
                  <a:moveTo>
                    <a:pt x="1563" y="519"/>
                  </a:moveTo>
                  <a:cubicBezTo>
                    <a:pt x="1563" y="652"/>
                    <a:pt x="1563" y="652"/>
                    <a:pt x="1563" y="652"/>
                  </a:cubicBezTo>
                  <a:cubicBezTo>
                    <a:pt x="1563" y="694"/>
                    <a:pt x="1538" y="719"/>
                    <a:pt x="1505" y="719"/>
                  </a:cubicBezTo>
                  <a:cubicBezTo>
                    <a:pt x="1429" y="719"/>
                    <a:pt x="1429" y="719"/>
                    <a:pt x="1429" y="719"/>
                  </a:cubicBezTo>
                  <a:cubicBezTo>
                    <a:pt x="1421" y="636"/>
                    <a:pt x="1346" y="569"/>
                    <a:pt x="1262" y="569"/>
                  </a:cubicBezTo>
                  <a:cubicBezTo>
                    <a:pt x="1178" y="569"/>
                    <a:pt x="1103" y="636"/>
                    <a:pt x="1095" y="719"/>
                  </a:cubicBezTo>
                  <a:cubicBezTo>
                    <a:pt x="752" y="719"/>
                    <a:pt x="752" y="719"/>
                    <a:pt x="752" y="719"/>
                  </a:cubicBezTo>
                  <a:cubicBezTo>
                    <a:pt x="735" y="636"/>
                    <a:pt x="669" y="569"/>
                    <a:pt x="585" y="569"/>
                  </a:cubicBezTo>
                  <a:cubicBezTo>
                    <a:pt x="493" y="569"/>
                    <a:pt x="426" y="636"/>
                    <a:pt x="409" y="719"/>
                  </a:cubicBezTo>
                  <a:cubicBezTo>
                    <a:pt x="326" y="719"/>
                    <a:pt x="326" y="719"/>
                    <a:pt x="326" y="719"/>
                  </a:cubicBezTo>
                  <a:cubicBezTo>
                    <a:pt x="292" y="719"/>
                    <a:pt x="267" y="694"/>
                    <a:pt x="267" y="652"/>
                  </a:cubicBezTo>
                  <a:cubicBezTo>
                    <a:pt x="267" y="519"/>
                    <a:pt x="267" y="519"/>
                    <a:pt x="267" y="519"/>
                  </a:cubicBezTo>
                  <a:lnTo>
                    <a:pt x="1563" y="519"/>
                  </a:lnTo>
                  <a:close/>
                  <a:moveTo>
                    <a:pt x="1262" y="610"/>
                  </a:moveTo>
                  <a:cubicBezTo>
                    <a:pt x="1187" y="610"/>
                    <a:pt x="1128" y="669"/>
                    <a:pt x="1128" y="744"/>
                  </a:cubicBezTo>
                  <a:cubicBezTo>
                    <a:pt x="1128" y="820"/>
                    <a:pt x="1187" y="870"/>
                    <a:pt x="1262" y="870"/>
                  </a:cubicBezTo>
                  <a:cubicBezTo>
                    <a:pt x="1337" y="870"/>
                    <a:pt x="1396" y="820"/>
                    <a:pt x="1396" y="744"/>
                  </a:cubicBezTo>
                  <a:cubicBezTo>
                    <a:pt x="1396" y="669"/>
                    <a:pt x="1337" y="610"/>
                    <a:pt x="1262" y="610"/>
                  </a:cubicBezTo>
                  <a:close/>
                  <a:moveTo>
                    <a:pt x="1262" y="811"/>
                  </a:moveTo>
                  <a:cubicBezTo>
                    <a:pt x="1229" y="811"/>
                    <a:pt x="1195" y="778"/>
                    <a:pt x="1195" y="744"/>
                  </a:cubicBezTo>
                  <a:cubicBezTo>
                    <a:pt x="1195" y="711"/>
                    <a:pt x="1229" y="677"/>
                    <a:pt x="1262" y="677"/>
                  </a:cubicBezTo>
                  <a:cubicBezTo>
                    <a:pt x="1295" y="677"/>
                    <a:pt x="1329" y="711"/>
                    <a:pt x="1329" y="744"/>
                  </a:cubicBezTo>
                  <a:cubicBezTo>
                    <a:pt x="1329" y="778"/>
                    <a:pt x="1295" y="811"/>
                    <a:pt x="1262" y="811"/>
                  </a:cubicBezTo>
                  <a:close/>
                  <a:moveTo>
                    <a:pt x="1538" y="376"/>
                  </a:moveTo>
                  <a:cubicBezTo>
                    <a:pt x="1295" y="134"/>
                    <a:pt x="1295" y="134"/>
                    <a:pt x="1295" y="134"/>
                  </a:cubicBezTo>
                  <a:cubicBezTo>
                    <a:pt x="1279" y="117"/>
                    <a:pt x="1254" y="109"/>
                    <a:pt x="1229" y="109"/>
                  </a:cubicBezTo>
                  <a:cubicBezTo>
                    <a:pt x="1112" y="109"/>
                    <a:pt x="1112" y="109"/>
                    <a:pt x="1112" y="109"/>
                  </a:cubicBezTo>
                  <a:cubicBezTo>
                    <a:pt x="1112" y="59"/>
                    <a:pt x="1112" y="59"/>
                    <a:pt x="1112" y="59"/>
                  </a:cubicBezTo>
                  <a:cubicBezTo>
                    <a:pt x="1112" y="25"/>
                    <a:pt x="1078" y="0"/>
                    <a:pt x="1045" y="0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292" y="0"/>
                    <a:pt x="267" y="25"/>
                    <a:pt x="267" y="59"/>
                  </a:cubicBezTo>
                  <a:cubicBezTo>
                    <a:pt x="267" y="75"/>
                    <a:pt x="267" y="75"/>
                    <a:pt x="267" y="75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459" y="159"/>
                    <a:pt x="459" y="159"/>
                    <a:pt x="459" y="15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7" y="485"/>
                    <a:pt x="267" y="485"/>
                    <a:pt x="267" y="485"/>
                  </a:cubicBezTo>
                  <a:cubicBezTo>
                    <a:pt x="1563" y="485"/>
                    <a:pt x="1563" y="485"/>
                    <a:pt x="1563" y="485"/>
                  </a:cubicBezTo>
                  <a:cubicBezTo>
                    <a:pt x="1563" y="435"/>
                    <a:pt x="1563" y="435"/>
                    <a:pt x="1563" y="435"/>
                  </a:cubicBezTo>
                  <a:cubicBezTo>
                    <a:pt x="1563" y="410"/>
                    <a:pt x="1555" y="393"/>
                    <a:pt x="1538" y="376"/>
                  </a:cubicBezTo>
                  <a:close/>
                  <a:moveTo>
                    <a:pt x="1429" y="385"/>
                  </a:moveTo>
                  <a:cubicBezTo>
                    <a:pt x="1195" y="385"/>
                    <a:pt x="1195" y="385"/>
                    <a:pt x="1195" y="385"/>
                  </a:cubicBezTo>
                  <a:cubicBezTo>
                    <a:pt x="1187" y="385"/>
                    <a:pt x="1178" y="376"/>
                    <a:pt x="1178" y="376"/>
                  </a:cubicBezTo>
                  <a:cubicBezTo>
                    <a:pt x="1178" y="193"/>
                    <a:pt x="1178" y="193"/>
                    <a:pt x="1178" y="193"/>
                  </a:cubicBezTo>
                  <a:cubicBezTo>
                    <a:pt x="1178" y="184"/>
                    <a:pt x="1187" y="184"/>
                    <a:pt x="1195" y="184"/>
                  </a:cubicBezTo>
                  <a:cubicBezTo>
                    <a:pt x="1237" y="184"/>
                    <a:pt x="1237" y="184"/>
                    <a:pt x="1237" y="184"/>
                  </a:cubicBezTo>
                  <a:lnTo>
                    <a:pt x="1245" y="184"/>
                  </a:lnTo>
                  <a:cubicBezTo>
                    <a:pt x="1438" y="368"/>
                    <a:pt x="1438" y="368"/>
                    <a:pt x="1438" y="368"/>
                  </a:cubicBezTo>
                  <a:cubicBezTo>
                    <a:pt x="1446" y="376"/>
                    <a:pt x="1438" y="385"/>
                    <a:pt x="1429" y="385"/>
                  </a:cubicBezTo>
                  <a:close/>
                  <a:moveTo>
                    <a:pt x="1429" y="385"/>
                  </a:moveTo>
                  <a:lnTo>
                    <a:pt x="1429" y="3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sz="2400" dirty="0">
                <a:ea typeface="宋体" panose="02010600030101010101" pitchFamily="2" charset="-122"/>
              </a:endParaRPr>
            </a:p>
          </p:txBody>
        </p:sp>
      </p:grpSp>
      <p:grpSp>
        <p:nvGrpSpPr>
          <p:cNvPr id="26" name="Group 2"/>
          <p:cNvGrpSpPr/>
          <p:nvPr/>
        </p:nvGrpSpPr>
        <p:grpSpPr>
          <a:xfrm>
            <a:off x="3302422" y="3686291"/>
            <a:ext cx="720967" cy="720967"/>
            <a:chOff x="3324335" y="4370438"/>
            <a:chExt cx="720966" cy="720966"/>
          </a:xfrm>
        </p:grpSpPr>
        <p:sp>
          <p:nvSpPr>
            <p:cNvPr id="27" name="Rounded Rectangle 56"/>
            <p:cNvSpPr/>
            <p:nvPr/>
          </p:nvSpPr>
          <p:spPr>
            <a:xfrm>
              <a:off x="3324335" y="4370438"/>
              <a:ext cx="720966" cy="720966"/>
            </a:xfrm>
            <a:prstGeom prst="roundRect">
              <a:avLst/>
            </a:prstGeom>
            <a:solidFill>
              <a:srgbClr val="EA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28" name="Group 457"/>
            <p:cNvGrpSpPr/>
            <p:nvPr/>
          </p:nvGrpSpPr>
          <p:grpSpPr bwMode="auto">
            <a:xfrm>
              <a:off x="3442740" y="4573738"/>
              <a:ext cx="485876" cy="306168"/>
              <a:chOff x="0" y="0"/>
              <a:chExt cx="575" cy="363"/>
            </a:xfrm>
            <a:solidFill>
              <a:schemeClr val="bg1"/>
            </a:solidFill>
          </p:grpSpPr>
          <p:sp>
            <p:nvSpPr>
              <p:cNvPr id="29" name="AutoShape 455"/>
              <p:cNvSpPr/>
              <p:nvPr/>
            </p:nvSpPr>
            <p:spPr bwMode="auto">
              <a:xfrm>
                <a:off x="0" y="104"/>
                <a:ext cx="205" cy="259"/>
              </a:xfrm>
              <a:custGeom>
                <a:avLst/>
                <a:gdLst>
                  <a:gd name="T0" fmla="*/ 0 w 21470"/>
                  <a:gd name="T1" fmla="*/ 0 h 21600"/>
                  <a:gd name="T2" fmla="*/ 0 w 21470"/>
                  <a:gd name="T3" fmla="*/ 0 h 21600"/>
                  <a:gd name="T4" fmla="*/ 0 w 21470"/>
                  <a:gd name="T5" fmla="*/ 0 h 21600"/>
                  <a:gd name="T6" fmla="*/ 0 w 21470"/>
                  <a:gd name="T7" fmla="*/ 0 h 21600"/>
                  <a:gd name="T8" fmla="*/ 0 w 21470"/>
                  <a:gd name="T9" fmla="*/ 0 h 21600"/>
                  <a:gd name="T10" fmla="*/ 0 w 21470"/>
                  <a:gd name="T11" fmla="*/ 0 h 21600"/>
                  <a:gd name="T12" fmla="*/ 0 w 21470"/>
                  <a:gd name="T13" fmla="*/ 0 h 21600"/>
                  <a:gd name="T14" fmla="*/ 0 w 21470"/>
                  <a:gd name="T15" fmla="*/ 0 h 21600"/>
                  <a:gd name="T16" fmla="*/ 0 w 21470"/>
                  <a:gd name="T17" fmla="*/ 0 h 21600"/>
                  <a:gd name="T18" fmla="*/ 0 w 21470"/>
                  <a:gd name="T19" fmla="*/ 0 h 21600"/>
                  <a:gd name="T20" fmla="*/ 0 w 21470"/>
                  <a:gd name="T21" fmla="*/ 0 h 21600"/>
                  <a:gd name="T22" fmla="*/ 0 w 21470"/>
                  <a:gd name="T23" fmla="*/ 0 h 21600"/>
                  <a:gd name="T24" fmla="*/ 0 w 21470"/>
                  <a:gd name="T25" fmla="*/ 0 h 21600"/>
                  <a:gd name="T26" fmla="*/ 0 w 21470"/>
                  <a:gd name="T27" fmla="*/ 0 h 21600"/>
                  <a:gd name="T28" fmla="*/ 0 w 21470"/>
                  <a:gd name="T29" fmla="*/ 0 h 21600"/>
                  <a:gd name="T30" fmla="*/ 0 w 21470"/>
                  <a:gd name="T31" fmla="*/ 0 h 21600"/>
                  <a:gd name="T32" fmla="*/ 0 w 21470"/>
                  <a:gd name="T33" fmla="*/ 0 h 21600"/>
                  <a:gd name="T34" fmla="*/ 0 w 21470"/>
                  <a:gd name="T35" fmla="*/ 0 h 21600"/>
                  <a:gd name="T36" fmla="*/ 0 w 21470"/>
                  <a:gd name="T37" fmla="*/ 0 h 21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470" h="21600">
                    <a:moveTo>
                      <a:pt x="13938" y="18089"/>
                    </a:moveTo>
                    <a:lnTo>
                      <a:pt x="13938" y="18075"/>
                    </a:lnTo>
                    <a:cubicBezTo>
                      <a:pt x="13949" y="17312"/>
                      <a:pt x="14370" y="14919"/>
                      <a:pt x="18829" y="12741"/>
                    </a:cubicBezTo>
                    <a:cubicBezTo>
                      <a:pt x="19646" y="11856"/>
                      <a:pt x="20317" y="10649"/>
                      <a:pt x="21003" y="9256"/>
                    </a:cubicBezTo>
                    <a:cubicBezTo>
                      <a:pt x="21476" y="8293"/>
                      <a:pt x="21396" y="7471"/>
                      <a:pt x="21396" y="6302"/>
                    </a:cubicBezTo>
                    <a:cubicBezTo>
                      <a:pt x="21396" y="5437"/>
                      <a:pt x="21600" y="4050"/>
                      <a:pt x="21332" y="3287"/>
                    </a:cubicBezTo>
                    <a:cubicBezTo>
                      <a:pt x="20424" y="712"/>
                      <a:pt x="18134" y="0"/>
                      <a:pt x="15449" y="0"/>
                    </a:cubicBezTo>
                    <a:cubicBezTo>
                      <a:pt x="12764" y="0"/>
                      <a:pt x="10471" y="714"/>
                      <a:pt x="9566" y="3295"/>
                    </a:cubicBezTo>
                    <a:cubicBezTo>
                      <a:pt x="9299" y="4054"/>
                      <a:pt x="9504" y="5439"/>
                      <a:pt x="9504" y="6301"/>
                    </a:cubicBezTo>
                    <a:cubicBezTo>
                      <a:pt x="9504" y="7473"/>
                      <a:pt x="9424" y="8297"/>
                      <a:pt x="9900" y="9263"/>
                    </a:cubicBezTo>
                    <a:cubicBezTo>
                      <a:pt x="10724" y="10935"/>
                      <a:pt x="11509" y="12336"/>
                      <a:pt x="12556" y="13231"/>
                    </a:cubicBezTo>
                    <a:cubicBezTo>
                      <a:pt x="8479" y="13828"/>
                      <a:pt x="5724" y="15525"/>
                      <a:pt x="3865" y="16187"/>
                    </a:cubicBezTo>
                    <a:cubicBezTo>
                      <a:pt x="18" y="17556"/>
                      <a:pt x="0" y="19055"/>
                      <a:pt x="0" y="19055"/>
                    </a:cubicBezTo>
                    <a:lnTo>
                      <a:pt x="0" y="21600"/>
                    </a:lnTo>
                    <a:lnTo>
                      <a:pt x="13940" y="21598"/>
                    </a:lnTo>
                    <a:lnTo>
                      <a:pt x="13940" y="18100"/>
                    </a:lnTo>
                    <a:lnTo>
                      <a:pt x="13940" y="18089"/>
                    </a:lnTo>
                    <a:lnTo>
                      <a:pt x="13938" y="18089"/>
                    </a:lnTo>
                    <a:close/>
                    <a:moveTo>
                      <a:pt x="13938" y="18089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pPr defTabSz="608965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AutoShape 456"/>
              <p:cNvSpPr/>
              <p:nvPr/>
            </p:nvSpPr>
            <p:spPr bwMode="auto">
              <a:xfrm>
                <a:off x="168" y="0"/>
                <a:ext cx="407" cy="3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1600" h="21600">
                    <a:moveTo>
                      <a:pt x="18895" y="16182"/>
                    </a:moveTo>
                    <a:cubicBezTo>
                      <a:pt x="17591" y="15518"/>
                      <a:pt x="15655" y="13809"/>
                      <a:pt x="12789" y="13222"/>
                    </a:cubicBezTo>
                    <a:cubicBezTo>
                      <a:pt x="13522" y="12323"/>
                      <a:pt x="14076" y="10920"/>
                      <a:pt x="14647" y="9256"/>
                    </a:cubicBezTo>
                    <a:cubicBezTo>
                      <a:pt x="14978" y="8292"/>
                      <a:pt x="14921" y="7470"/>
                      <a:pt x="14921" y="6300"/>
                    </a:cubicBezTo>
                    <a:cubicBezTo>
                      <a:pt x="14921" y="5435"/>
                      <a:pt x="15063" y="4048"/>
                      <a:pt x="14876" y="3287"/>
                    </a:cubicBezTo>
                    <a:cubicBezTo>
                      <a:pt x="14244" y="710"/>
                      <a:pt x="12647" y="0"/>
                      <a:pt x="10775" y="0"/>
                    </a:cubicBezTo>
                    <a:cubicBezTo>
                      <a:pt x="8902" y="0"/>
                      <a:pt x="7303" y="714"/>
                      <a:pt x="6672" y="3294"/>
                    </a:cubicBezTo>
                    <a:cubicBezTo>
                      <a:pt x="6486" y="4054"/>
                      <a:pt x="6628" y="5438"/>
                      <a:pt x="6628" y="6300"/>
                    </a:cubicBezTo>
                    <a:cubicBezTo>
                      <a:pt x="6628" y="7473"/>
                      <a:pt x="6572" y="8297"/>
                      <a:pt x="6904" y="9262"/>
                    </a:cubicBezTo>
                    <a:cubicBezTo>
                      <a:pt x="7479" y="10934"/>
                      <a:pt x="8026" y="12336"/>
                      <a:pt x="8756" y="13231"/>
                    </a:cubicBezTo>
                    <a:cubicBezTo>
                      <a:pt x="5913" y="13828"/>
                      <a:pt x="3991" y="15526"/>
                      <a:pt x="2695" y="16187"/>
                    </a:cubicBezTo>
                    <a:cubicBezTo>
                      <a:pt x="13" y="17556"/>
                      <a:pt x="0" y="19054"/>
                      <a:pt x="0" y="19054"/>
                    </a:cubicBezTo>
                    <a:lnTo>
                      <a:pt x="0" y="21600"/>
                    </a:lnTo>
                    <a:lnTo>
                      <a:pt x="21600" y="21597"/>
                    </a:lnTo>
                    <a:lnTo>
                      <a:pt x="21600" y="19054"/>
                    </a:lnTo>
                    <a:cubicBezTo>
                      <a:pt x="21600" y="19054"/>
                      <a:pt x="21587" y="17551"/>
                      <a:pt x="18895" y="16182"/>
                    </a:cubicBezTo>
                    <a:close/>
                    <a:moveTo>
                      <a:pt x="18895" y="16182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pPr defTabSz="608965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088" y="1895470"/>
            <a:ext cx="4192703" cy="34178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5998"/>
            <a:ext cx="12192000" cy="78200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4186" y="240225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>
              <a:spcBef>
                <a:spcPct val="0"/>
              </a:spcBef>
            </a:pPr>
            <a:r>
              <a:rPr lang="zh-CN" altLang="en-US" dirty="0">
                <a:solidFill>
                  <a:srgbClr val="EA0001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少先队知识</a:t>
            </a:r>
            <a:endParaRPr lang="en-US" altLang="zh-CN" dirty="0">
              <a:solidFill>
                <a:srgbClr val="EA0001"/>
              </a:solidFill>
              <a:latin typeface="字体视界-单纯体" panose="02010601030101010101" pitchFamily="2" charset="-122"/>
              <a:ea typeface="字体视界-单纯体" panose="02010601030101010101" pitchFamily="2" charset="-122"/>
            </a:endParaRPr>
          </a:p>
        </p:txBody>
      </p:sp>
      <p:grpSp>
        <p:nvGrpSpPr>
          <p:cNvPr id="5" name="Group 42"/>
          <p:cNvGrpSpPr/>
          <p:nvPr/>
        </p:nvGrpSpPr>
        <p:grpSpPr>
          <a:xfrm>
            <a:off x="1430135" y="2042573"/>
            <a:ext cx="2585708" cy="1566917"/>
            <a:chOff x="1679271" y="2220559"/>
            <a:chExt cx="2959965" cy="1566919"/>
          </a:xfrm>
        </p:grpSpPr>
        <p:sp>
          <p:nvSpPr>
            <p:cNvPr id="6" name="Text Placeholder 2"/>
            <p:cNvSpPr txBox="1"/>
            <p:nvPr/>
          </p:nvSpPr>
          <p:spPr>
            <a:xfrm>
              <a:off x="2625776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Clear Sans" panose="020B0503030202020304" pitchFamily="34" charset="0"/>
              </a:endParaRPr>
            </a:p>
          </p:txBody>
        </p:sp>
        <p:sp>
          <p:nvSpPr>
            <p:cNvPr id="7" name="TextBox 44"/>
            <p:cNvSpPr txBox="1"/>
            <p:nvPr/>
          </p:nvSpPr>
          <p:spPr>
            <a:xfrm>
              <a:off x="1679271" y="2559833"/>
              <a:ext cx="2879706" cy="12276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400" dirty="0">
                  <a:latin typeface="微软雅黑" panose="020B0503020204020204" charset="-122"/>
                  <a:ea typeface="微软雅黑" panose="020B0503020204020204" charset="-122"/>
                </a:rPr>
                <a:t>1922</a:t>
              </a:r>
              <a:r>
                <a:rPr lang="zh-CN" altLang="en-US" sz="1400" dirty="0">
                  <a:latin typeface="微软雅黑" panose="020B0503020204020204" charset="-122"/>
                  <a:ea typeface="微软雅黑" panose="020B0503020204020204" charset="-122"/>
                </a:rPr>
                <a:t>年</a:t>
              </a:r>
              <a:r>
                <a:rPr lang="en-US" altLang="zh-CN" sz="1400" dirty="0"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r>
                <a:rPr lang="zh-CN" altLang="en-US" sz="1400" dirty="0">
                  <a:latin typeface="微软雅黑" panose="020B0503020204020204" charset="-122"/>
                  <a:ea typeface="微软雅黑" panose="020B0503020204020204" charset="-122"/>
                </a:rPr>
                <a:t>月</a:t>
              </a:r>
              <a:r>
                <a:rPr lang="en-US" altLang="zh-CN" sz="1400" dirty="0">
                  <a:latin typeface="微软雅黑" panose="020B0503020204020204" charset="-122"/>
                  <a:ea typeface="微软雅黑" panose="020B0503020204020204" charset="-122"/>
                </a:rPr>
                <a:t>13</a:t>
              </a:r>
              <a:r>
                <a:rPr lang="zh-CN" altLang="en-US" sz="1400" dirty="0">
                  <a:latin typeface="微软雅黑" panose="020B0503020204020204" charset="-122"/>
                  <a:ea typeface="微软雅黑" panose="020B0503020204020204" charset="-122"/>
                </a:rPr>
                <a:t>日，世界上第一个由工人阶级政党领导的少先队组织</a:t>
              </a:r>
              <a:endParaRPr lang="zh-CN" altLang="en-US" sz="1400" b="1" dirty="0">
                <a:solidFill>
                  <a:srgbClr val="EC02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8" name="Group 45"/>
          <p:cNvGrpSpPr/>
          <p:nvPr/>
        </p:nvGrpSpPr>
        <p:grpSpPr>
          <a:xfrm>
            <a:off x="2341339" y="4423285"/>
            <a:ext cx="2633149" cy="1227644"/>
            <a:chOff x="1624963" y="2090983"/>
            <a:chExt cx="3014273" cy="1227646"/>
          </a:xfrm>
        </p:grpSpPr>
        <p:sp>
          <p:nvSpPr>
            <p:cNvPr id="9" name="Text Placeholder 2"/>
            <p:cNvSpPr txBox="1"/>
            <p:nvPr/>
          </p:nvSpPr>
          <p:spPr>
            <a:xfrm>
              <a:off x="2625776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en-GB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Clear Sans" panose="020B0503030202020304" pitchFamily="34" charset="0"/>
              </a:endParaRPr>
            </a:p>
          </p:txBody>
        </p:sp>
        <p:sp>
          <p:nvSpPr>
            <p:cNvPr id="10" name="TextBox 47"/>
            <p:cNvSpPr txBox="1"/>
            <p:nvPr/>
          </p:nvSpPr>
          <p:spPr>
            <a:xfrm>
              <a:off x="1624963" y="2090983"/>
              <a:ext cx="2879706" cy="12276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400" dirty="0">
                  <a:latin typeface="微软雅黑" panose="020B0503020204020204" charset="-122"/>
                  <a:ea typeface="微软雅黑" panose="020B0503020204020204" charset="-122"/>
                </a:rPr>
                <a:t>戴着它，别玷污了它！它的颜色是同革命烈士的鲜血的颜色是一样的！</a:t>
              </a:r>
              <a:endParaRPr lang="zh-CN" altLang="en-US" sz="1400" b="1" dirty="0">
                <a:solidFill>
                  <a:srgbClr val="EC02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1" name="Group 48"/>
          <p:cNvGrpSpPr/>
          <p:nvPr/>
        </p:nvGrpSpPr>
        <p:grpSpPr>
          <a:xfrm>
            <a:off x="7092500" y="1239744"/>
            <a:ext cx="3140485" cy="1538204"/>
            <a:chOff x="1603804" y="2220559"/>
            <a:chExt cx="3722440" cy="1538206"/>
          </a:xfrm>
        </p:grpSpPr>
        <p:sp>
          <p:nvSpPr>
            <p:cNvPr id="12" name="Text Placeholder 2"/>
            <p:cNvSpPr txBox="1"/>
            <p:nvPr/>
          </p:nvSpPr>
          <p:spPr>
            <a:xfrm>
              <a:off x="1603804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en-GB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Clear Sans" panose="020B0503030202020304" pitchFamily="34" charset="0"/>
              </a:endParaRPr>
            </a:p>
          </p:txBody>
        </p:sp>
        <p:sp>
          <p:nvSpPr>
            <p:cNvPr id="13" name="TextBox 50"/>
            <p:cNvSpPr txBox="1"/>
            <p:nvPr/>
          </p:nvSpPr>
          <p:spPr>
            <a:xfrm>
              <a:off x="2446539" y="2531120"/>
              <a:ext cx="2879705" cy="12276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400" dirty="0">
                  <a:latin typeface="微软雅黑" panose="020B0503020204020204" charset="-122"/>
                  <a:ea typeface="微软雅黑" panose="020B0503020204020204" charset="-122"/>
                </a:rPr>
                <a:t>在苏联莫斯科诞生了。在一次接受新队员的大会上，来参加会议的先进女工把自己的红色</a:t>
              </a:r>
              <a:endParaRPr lang="zh-CN" altLang="en-US" sz="1400" b="1" dirty="0">
                <a:solidFill>
                  <a:srgbClr val="EC02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4" name="Group 51"/>
          <p:cNvGrpSpPr/>
          <p:nvPr/>
        </p:nvGrpSpPr>
        <p:grpSpPr>
          <a:xfrm>
            <a:off x="7883254" y="3729222"/>
            <a:ext cx="2493171" cy="1249908"/>
            <a:chOff x="1603804" y="2220559"/>
            <a:chExt cx="2955174" cy="1249909"/>
          </a:xfrm>
        </p:grpSpPr>
        <p:sp>
          <p:nvSpPr>
            <p:cNvPr id="15" name="Text Placeholder 2"/>
            <p:cNvSpPr txBox="1"/>
            <p:nvPr/>
          </p:nvSpPr>
          <p:spPr>
            <a:xfrm>
              <a:off x="1603804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en-GB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Clear Sans" panose="020B0503030202020304" pitchFamily="34" charset="0"/>
              </a:endParaRPr>
            </a:p>
          </p:txBody>
        </p:sp>
        <p:sp>
          <p:nvSpPr>
            <p:cNvPr id="16" name="TextBox 53"/>
            <p:cNvSpPr txBox="1"/>
            <p:nvPr/>
          </p:nvSpPr>
          <p:spPr>
            <a:xfrm>
              <a:off x="1679273" y="2559833"/>
              <a:ext cx="2879705" cy="9106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角头巾解下来系在少先队员的脖子上，勉励他们说：</a:t>
              </a:r>
              <a:endParaRPr lang="zh-CN" altLang="en-US" sz="1600" b="1" dirty="0">
                <a:solidFill>
                  <a:srgbClr val="EC02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7" name="Group 5"/>
          <p:cNvGrpSpPr/>
          <p:nvPr/>
        </p:nvGrpSpPr>
        <p:grpSpPr>
          <a:xfrm>
            <a:off x="4195846" y="1538389"/>
            <a:ext cx="3550091" cy="3550745"/>
            <a:chOff x="4413280" y="1882589"/>
            <a:chExt cx="3550091" cy="3550745"/>
          </a:xfrm>
        </p:grpSpPr>
        <p:sp>
          <p:nvSpPr>
            <p:cNvPr id="18" name="Freeform 7"/>
            <p:cNvSpPr/>
            <p:nvPr/>
          </p:nvSpPr>
          <p:spPr bwMode="auto">
            <a:xfrm rot="18900000">
              <a:off x="5637473" y="1882589"/>
              <a:ext cx="1692061" cy="1692061"/>
            </a:xfrm>
            <a:custGeom>
              <a:avLst/>
              <a:gdLst>
                <a:gd name="T0" fmla="*/ 720 w 720"/>
                <a:gd name="T1" fmla="*/ 275 h 720"/>
                <a:gd name="T2" fmla="*/ 643 w 720"/>
                <a:gd name="T3" fmla="*/ 352 h 720"/>
                <a:gd name="T4" fmla="*/ 643 w 720"/>
                <a:gd name="T5" fmla="*/ 352 h 720"/>
                <a:gd name="T6" fmla="*/ 603 w 720"/>
                <a:gd name="T7" fmla="*/ 336 h 720"/>
                <a:gd name="T8" fmla="*/ 569 w 720"/>
                <a:gd name="T9" fmla="*/ 313 h 720"/>
                <a:gd name="T10" fmla="*/ 543 w 720"/>
                <a:gd name="T11" fmla="*/ 356 h 720"/>
                <a:gd name="T12" fmla="*/ 542 w 720"/>
                <a:gd name="T13" fmla="*/ 365 h 720"/>
                <a:gd name="T14" fmla="*/ 542 w 720"/>
                <a:gd name="T15" fmla="*/ 542 h 720"/>
                <a:gd name="T16" fmla="*/ 542 w 720"/>
                <a:gd name="T17" fmla="*/ 542 h 720"/>
                <a:gd name="T18" fmla="*/ 356 w 720"/>
                <a:gd name="T19" fmla="*/ 542 h 720"/>
                <a:gd name="T20" fmla="*/ 345 w 720"/>
                <a:gd name="T21" fmla="*/ 543 h 720"/>
                <a:gd name="T22" fmla="*/ 296 w 720"/>
                <a:gd name="T23" fmla="*/ 572 h 720"/>
                <a:gd name="T24" fmla="*/ 314 w 720"/>
                <a:gd name="T25" fmla="*/ 610 h 720"/>
                <a:gd name="T26" fmla="*/ 320 w 720"/>
                <a:gd name="T27" fmla="*/ 617 h 720"/>
                <a:gd name="T28" fmla="*/ 335 w 720"/>
                <a:gd name="T29" fmla="*/ 652 h 720"/>
                <a:gd name="T30" fmla="*/ 266 w 720"/>
                <a:gd name="T31" fmla="*/ 720 h 720"/>
                <a:gd name="T32" fmla="*/ 198 w 720"/>
                <a:gd name="T33" fmla="*/ 652 h 720"/>
                <a:gd name="T34" fmla="*/ 198 w 720"/>
                <a:gd name="T35" fmla="*/ 652 h 720"/>
                <a:gd name="T36" fmla="*/ 212 w 720"/>
                <a:gd name="T37" fmla="*/ 617 h 720"/>
                <a:gd name="T38" fmla="*/ 219 w 720"/>
                <a:gd name="T39" fmla="*/ 610 h 720"/>
                <a:gd name="T40" fmla="*/ 237 w 720"/>
                <a:gd name="T41" fmla="*/ 572 h 720"/>
                <a:gd name="T42" fmla="*/ 187 w 720"/>
                <a:gd name="T43" fmla="*/ 543 h 720"/>
                <a:gd name="T44" fmla="*/ 177 w 720"/>
                <a:gd name="T45" fmla="*/ 542 h 720"/>
                <a:gd name="T46" fmla="*/ 0 w 720"/>
                <a:gd name="T47" fmla="*/ 542 h 720"/>
                <a:gd name="T48" fmla="*/ 0 w 720"/>
                <a:gd name="T49" fmla="*/ 365 h 720"/>
                <a:gd name="T50" fmla="*/ 1 w 720"/>
                <a:gd name="T51" fmla="*/ 358 h 720"/>
                <a:gd name="T52" fmla="*/ 19 w 720"/>
                <a:gd name="T53" fmla="*/ 321 h 720"/>
                <a:gd name="T54" fmla="*/ 40 w 720"/>
                <a:gd name="T55" fmla="*/ 335 h 720"/>
                <a:gd name="T56" fmla="*/ 47 w 720"/>
                <a:gd name="T57" fmla="*/ 342 h 720"/>
                <a:gd name="T58" fmla="*/ 92 w 720"/>
                <a:gd name="T59" fmla="*/ 360 h 720"/>
                <a:gd name="T60" fmla="*/ 93 w 720"/>
                <a:gd name="T61" fmla="*/ 360 h 720"/>
                <a:gd name="T62" fmla="*/ 178 w 720"/>
                <a:gd name="T63" fmla="*/ 275 h 720"/>
                <a:gd name="T64" fmla="*/ 93 w 720"/>
                <a:gd name="T65" fmla="*/ 190 h 720"/>
                <a:gd name="T66" fmla="*/ 92 w 720"/>
                <a:gd name="T67" fmla="*/ 190 h 720"/>
                <a:gd name="T68" fmla="*/ 47 w 720"/>
                <a:gd name="T69" fmla="*/ 209 h 720"/>
                <a:gd name="T70" fmla="*/ 40 w 720"/>
                <a:gd name="T71" fmla="*/ 215 h 720"/>
                <a:gd name="T72" fmla="*/ 19 w 720"/>
                <a:gd name="T73" fmla="*/ 230 h 720"/>
                <a:gd name="T74" fmla="*/ 1 w 720"/>
                <a:gd name="T75" fmla="*/ 193 h 720"/>
                <a:gd name="T76" fmla="*/ 0 w 720"/>
                <a:gd name="T77" fmla="*/ 186 h 720"/>
                <a:gd name="T78" fmla="*/ 0 w 720"/>
                <a:gd name="T79" fmla="*/ 0 h 720"/>
                <a:gd name="T80" fmla="*/ 177 w 720"/>
                <a:gd name="T81" fmla="*/ 0 h 720"/>
                <a:gd name="T82" fmla="*/ 186 w 720"/>
                <a:gd name="T83" fmla="*/ 1 h 720"/>
                <a:gd name="T84" fmla="*/ 206 w 720"/>
                <a:gd name="T85" fmla="*/ 61 h 720"/>
                <a:gd name="T86" fmla="*/ 190 w 720"/>
                <a:gd name="T87" fmla="*/ 102 h 720"/>
                <a:gd name="T88" fmla="*/ 266 w 720"/>
                <a:gd name="T89" fmla="*/ 179 h 720"/>
                <a:gd name="T90" fmla="*/ 343 w 720"/>
                <a:gd name="T91" fmla="*/ 102 h 720"/>
                <a:gd name="T92" fmla="*/ 327 w 720"/>
                <a:gd name="T93" fmla="*/ 61 h 720"/>
                <a:gd name="T94" fmla="*/ 347 w 720"/>
                <a:gd name="T95" fmla="*/ 1 h 720"/>
                <a:gd name="T96" fmla="*/ 356 w 720"/>
                <a:gd name="T97" fmla="*/ 0 h 720"/>
                <a:gd name="T98" fmla="*/ 542 w 720"/>
                <a:gd name="T99" fmla="*/ 0 h 720"/>
                <a:gd name="T100" fmla="*/ 542 w 720"/>
                <a:gd name="T101" fmla="*/ 186 h 720"/>
                <a:gd name="T102" fmla="*/ 543 w 720"/>
                <a:gd name="T103" fmla="*/ 194 h 720"/>
                <a:gd name="T104" fmla="*/ 569 w 720"/>
                <a:gd name="T105" fmla="*/ 238 h 720"/>
                <a:gd name="T106" fmla="*/ 603 w 720"/>
                <a:gd name="T107" fmla="*/ 215 h 720"/>
                <a:gd name="T108" fmla="*/ 642 w 720"/>
                <a:gd name="T109" fmla="*/ 199 h 720"/>
                <a:gd name="T110" fmla="*/ 643 w 720"/>
                <a:gd name="T111" fmla="*/ 199 h 720"/>
                <a:gd name="T112" fmla="*/ 720 w 720"/>
                <a:gd name="T113" fmla="*/ 275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0" h="720">
                  <a:moveTo>
                    <a:pt x="720" y="275"/>
                  </a:moveTo>
                  <a:cubicBezTo>
                    <a:pt x="720" y="318"/>
                    <a:pt x="686" y="352"/>
                    <a:pt x="643" y="352"/>
                  </a:cubicBezTo>
                  <a:cubicBezTo>
                    <a:pt x="643" y="352"/>
                    <a:pt x="643" y="352"/>
                    <a:pt x="643" y="352"/>
                  </a:cubicBezTo>
                  <a:cubicBezTo>
                    <a:pt x="639" y="352"/>
                    <a:pt x="621" y="351"/>
                    <a:pt x="603" y="336"/>
                  </a:cubicBezTo>
                  <a:cubicBezTo>
                    <a:pt x="592" y="327"/>
                    <a:pt x="580" y="313"/>
                    <a:pt x="569" y="313"/>
                  </a:cubicBezTo>
                  <a:cubicBezTo>
                    <a:pt x="559" y="313"/>
                    <a:pt x="550" y="323"/>
                    <a:pt x="543" y="356"/>
                  </a:cubicBezTo>
                  <a:cubicBezTo>
                    <a:pt x="542" y="359"/>
                    <a:pt x="542" y="362"/>
                    <a:pt x="542" y="365"/>
                  </a:cubicBezTo>
                  <a:cubicBezTo>
                    <a:pt x="542" y="542"/>
                    <a:pt x="542" y="542"/>
                    <a:pt x="542" y="542"/>
                  </a:cubicBezTo>
                  <a:cubicBezTo>
                    <a:pt x="542" y="542"/>
                    <a:pt x="542" y="542"/>
                    <a:pt x="542" y="542"/>
                  </a:cubicBezTo>
                  <a:cubicBezTo>
                    <a:pt x="356" y="542"/>
                    <a:pt x="356" y="542"/>
                    <a:pt x="356" y="542"/>
                  </a:cubicBezTo>
                  <a:cubicBezTo>
                    <a:pt x="352" y="542"/>
                    <a:pt x="349" y="543"/>
                    <a:pt x="345" y="543"/>
                  </a:cubicBezTo>
                  <a:cubicBezTo>
                    <a:pt x="315" y="550"/>
                    <a:pt x="300" y="559"/>
                    <a:pt x="296" y="572"/>
                  </a:cubicBezTo>
                  <a:cubicBezTo>
                    <a:pt x="292" y="586"/>
                    <a:pt x="304" y="599"/>
                    <a:pt x="314" y="610"/>
                  </a:cubicBezTo>
                  <a:cubicBezTo>
                    <a:pt x="316" y="613"/>
                    <a:pt x="318" y="615"/>
                    <a:pt x="320" y="617"/>
                  </a:cubicBezTo>
                  <a:cubicBezTo>
                    <a:pt x="335" y="634"/>
                    <a:pt x="335" y="651"/>
                    <a:pt x="335" y="652"/>
                  </a:cubicBezTo>
                  <a:cubicBezTo>
                    <a:pt x="335" y="690"/>
                    <a:pt x="304" y="720"/>
                    <a:pt x="266" y="720"/>
                  </a:cubicBezTo>
                  <a:cubicBezTo>
                    <a:pt x="229" y="720"/>
                    <a:pt x="198" y="690"/>
                    <a:pt x="198" y="652"/>
                  </a:cubicBezTo>
                  <a:cubicBezTo>
                    <a:pt x="198" y="652"/>
                    <a:pt x="198" y="652"/>
                    <a:pt x="198" y="652"/>
                  </a:cubicBezTo>
                  <a:cubicBezTo>
                    <a:pt x="198" y="651"/>
                    <a:pt x="197" y="634"/>
                    <a:pt x="212" y="617"/>
                  </a:cubicBezTo>
                  <a:cubicBezTo>
                    <a:pt x="214" y="615"/>
                    <a:pt x="216" y="613"/>
                    <a:pt x="219" y="610"/>
                  </a:cubicBezTo>
                  <a:cubicBezTo>
                    <a:pt x="229" y="599"/>
                    <a:pt x="241" y="586"/>
                    <a:pt x="237" y="572"/>
                  </a:cubicBezTo>
                  <a:cubicBezTo>
                    <a:pt x="233" y="559"/>
                    <a:pt x="217" y="550"/>
                    <a:pt x="187" y="543"/>
                  </a:cubicBezTo>
                  <a:cubicBezTo>
                    <a:pt x="184" y="543"/>
                    <a:pt x="180" y="542"/>
                    <a:pt x="177" y="542"/>
                  </a:cubicBezTo>
                  <a:cubicBezTo>
                    <a:pt x="0" y="542"/>
                    <a:pt x="0" y="542"/>
                    <a:pt x="0" y="542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0" y="363"/>
                    <a:pt x="0" y="360"/>
                    <a:pt x="1" y="358"/>
                  </a:cubicBezTo>
                  <a:cubicBezTo>
                    <a:pt x="8" y="324"/>
                    <a:pt x="17" y="321"/>
                    <a:pt x="19" y="321"/>
                  </a:cubicBezTo>
                  <a:cubicBezTo>
                    <a:pt x="24" y="321"/>
                    <a:pt x="33" y="329"/>
                    <a:pt x="40" y="335"/>
                  </a:cubicBezTo>
                  <a:cubicBezTo>
                    <a:pt x="42" y="338"/>
                    <a:pt x="45" y="340"/>
                    <a:pt x="47" y="342"/>
                  </a:cubicBezTo>
                  <a:cubicBezTo>
                    <a:pt x="67" y="359"/>
                    <a:pt x="87" y="360"/>
                    <a:pt x="92" y="360"/>
                  </a:cubicBezTo>
                  <a:cubicBezTo>
                    <a:pt x="93" y="360"/>
                    <a:pt x="93" y="360"/>
                    <a:pt x="93" y="360"/>
                  </a:cubicBezTo>
                  <a:cubicBezTo>
                    <a:pt x="140" y="360"/>
                    <a:pt x="178" y="322"/>
                    <a:pt x="178" y="275"/>
                  </a:cubicBezTo>
                  <a:cubicBezTo>
                    <a:pt x="178" y="229"/>
                    <a:pt x="140" y="190"/>
                    <a:pt x="93" y="190"/>
                  </a:cubicBezTo>
                  <a:cubicBezTo>
                    <a:pt x="92" y="190"/>
                    <a:pt x="92" y="190"/>
                    <a:pt x="92" y="190"/>
                  </a:cubicBezTo>
                  <a:cubicBezTo>
                    <a:pt x="87" y="190"/>
                    <a:pt x="67" y="192"/>
                    <a:pt x="47" y="209"/>
                  </a:cubicBezTo>
                  <a:cubicBezTo>
                    <a:pt x="45" y="211"/>
                    <a:pt x="42" y="213"/>
                    <a:pt x="40" y="215"/>
                  </a:cubicBezTo>
                  <a:cubicBezTo>
                    <a:pt x="33" y="222"/>
                    <a:pt x="24" y="230"/>
                    <a:pt x="19" y="230"/>
                  </a:cubicBezTo>
                  <a:cubicBezTo>
                    <a:pt x="17" y="230"/>
                    <a:pt x="8" y="227"/>
                    <a:pt x="1" y="193"/>
                  </a:cubicBezTo>
                  <a:cubicBezTo>
                    <a:pt x="0" y="190"/>
                    <a:pt x="0" y="188"/>
                    <a:pt x="0" y="1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80" y="0"/>
                    <a:pt x="183" y="1"/>
                    <a:pt x="186" y="1"/>
                  </a:cubicBezTo>
                  <a:cubicBezTo>
                    <a:pt x="257" y="18"/>
                    <a:pt x="223" y="42"/>
                    <a:pt x="206" y="61"/>
                  </a:cubicBezTo>
                  <a:cubicBezTo>
                    <a:pt x="189" y="82"/>
                    <a:pt x="190" y="102"/>
                    <a:pt x="190" y="102"/>
                  </a:cubicBezTo>
                  <a:cubicBezTo>
                    <a:pt x="190" y="144"/>
                    <a:pt x="224" y="179"/>
                    <a:pt x="266" y="179"/>
                  </a:cubicBezTo>
                  <a:cubicBezTo>
                    <a:pt x="309" y="179"/>
                    <a:pt x="343" y="144"/>
                    <a:pt x="343" y="102"/>
                  </a:cubicBezTo>
                  <a:cubicBezTo>
                    <a:pt x="343" y="102"/>
                    <a:pt x="344" y="82"/>
                    <a:pt x="327" y="61"/>
                  </a:cubicBezTo>
                  <a:cubicBezTo>
                    <a:pt x="310" y="42"/>
                    <a:pt x="276" y="18"/>
                    <a:pt x="347" y="1"/>
                  </a:cubicBezTo>
                  <a:cubicBezTo>
                    <a:pt x="350" y="1"/>
                    <a:pt x="353" y="0"/>
                    <a:pt x="356" y="0"/>
                  </a:cubicBezTo>
                  <a:cubicBezTo>
                    <a:pt x="542" y="0"/>
                    <a:pt x="542" y="0"/>
                    <a:pt x="542" y="0"/>
                  </a:cubicBezTo>
                  <a:cubicBezTo>
                    <a:pt x="542" y="186"/>
                    <a:pt x="542" y="186"/>
                    <a:pt x="542" y="186"/>
                  </a:cubicBezTo>
                  <a:cubicBezTo>
                    <a:pt x="542" y="189"/>
                    <a:pt x="542" y="192"/>
                    <a:pt x="543" y="194"/>
                  </a:cubicBezTo>
                  <a:cubicBezTo>
                    <a:pt x="550" y="228"/>
                    <a:pt x="559" y="238"/>
                    <a:pt x="569" y="238"/>
                  </a:cubicBezTo>
                  <a:cubicBezTo>
                    <a:pt x="580" y="238"/>
                    <a:pt x="592" y="224"/>
                    <a:pt x="603" y="215"/>
                  </a:cubicBezTo>
                  <a:cubicBezTo>
                    <a:pt x="620" y="200"/>
                    <a:pt x="638" y="199"/>
                    <a:pt x="642" y="199"/>
                  </a:cubicBezTo>
                  <a:cubicBezTo>
                    <a:pt x="643" y="199"/>
                    <a:pt x="643" y="199"/>
                    <a:pt x="643" y="199"/>
                  </a:cubicBezTo>
                  <a:cubicBezTo>
                    <a:pt x="686" y="199"/>
                    <a:pt x="720" y="233"/>
                    <a:pt x="720" y="275"/>
                  </a:cubicBezTo>
                  <a:close/>
                </a:path>
              </a:pathLst>
            </a:custGeom>
            <a:solidFill>
              <a:srgbClr val="EA00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>
                <a:defRPr/>
              </a:pPr>
              <a:endParaRPr lang="ko-KR" altLang="en-US" kern="0" dirty="0">
                <a:solidFill>
                  <a:schemeClr val="bg2"/>
                </a:solidFill>
                <a:latin typeface="微软雅黑" panose="020B0503020204020204" charset="-122"/>
                <a:ea typeface="Malgun Gothic" panose="020B0503020000020004" pitchFamily="34" charset="-127"/>
                <a:cs typeface="Roboto Condensed" panose="02000000000000000000"/>
              </a:endParaRPr>
            </a:p>
          </p:txBody>
        </p:sp>
        <p:sp>
          <p:nvSpPr>
            <p:cNvPr id="19" name="Freeform 6"/>
            <p:cNvSpPr/>
            <p:nvPr/>
          </p:nvSpPr>
          <p:spPr bwMode="auto">
            <a:xfrm rot="18900000">
              <a:off x="6268299" y="3107841"/>
              <a:ext cx="1695072" cy="1692058"/>
            </a:xfrm>
            <a:custGeom>
              <a:avLst/>
              <a:gdLst>
                <a:gd name="T0" fmla="*/ 720 w 721"/>
                <a:gd name="T1" fmla="*/ 356 h 720"/>
                <a:gd name="T2" fmla="*/ 721 w 721"/>
                <a:gd name="T3" fmla="*/ 542 h 720"/>
                <a:gd name="T4" fmla="*/ 535 w 721"/>
                <a:gd name="T5" fmla="*/ 542 h 720"/>
                <a:gd name="T6" fmla="*/ 526 w 721"/>
                <a:gd name="T7" fmla="*/ 543 h 720"/>
                <a:gd name="T8" fmla="*/ 506 w 721"/>
                <a:gd name="T9" fmla="*/ 603 h 720"/>
                <a:gd name="T10" fmla="*/ 522 w 721"/>
                <a:gd name="T11" fmla="*/ 643 h 720"/>
                <a:gd name="T12" fmla="*/ 445 w 721"/>
                <a:gd name="T13" fmla="*/ 720 h 720"/>
                <a:gd name="T14" fmla="*/ 369 w 721"/>
                <a:gd name="T15" fmla="*/ 643 h 720"/>
                <a:gd name="T16" fmla="*/ 385 w 721"/>
                <a:gd name="T17" fmla="*/ 603 h 720"/>
                <a:gd name="T18" fmla="*/ 365 w 721"/>
                <a:gd name="T19" fmla="*/ 543 h 720"/>
                <a:gd name="T20" fmla="*/ 356 w 721"/>
                <a:gd name="T21" fmla="*/ 542 h 720"/>
                <a:gd name="T22" fmla="*/ 179 w 721"/>
                <a:gd name="T23" fmla="*/ 542 h 720"/>
                <a:gd name="T24" fmla="*/ 179 w 721"/>
                <a:gd name="T25" fmla="*/ 356 h 720"/>
                <a:gd name="T26" fmla="*/ 177 w 721"/>
                <a:gd name="T27" fmla="*/ 346 h 720"/>
                <a:gd name="T28" fmla="*/ 143 w 721"/>
                <a:gd name="T29" fmla="*/ 296 h 720"/>
                <a:gd name="T30" fmla="*/ 110 w 721"/>
                <a:gd name="T31" fmla="*/ 314 h 720"/>
                <a:gd name="T32" fmla="*/ 104 w 721"/>
                <a:gd name="T33" fmla="*/ 321 h 720"/>
                <a:gd name="T34" fmla="*/ 69 w 721"/>
                <a:gd name="T35" fmla="*/ 335 h 720"/>
                <a:gd name="T36" fmla="*/ 68 w 721"/>
                <a:gd name="T37" fmla="*/ 335 h 720"/>
                <a:gd name="T38" fmla="*/ 0 w 721"/>
                <a:gd name="T39" fmla="*/ 267 h 720"/>
                <a:gd name="T40" fmla="*/ 68 w 721"/>
                <a:gd name="T41" fmla="*/ 198 h 720"/>
                <a:gd name="T42" fmla="*/ 69 w 721"/>
                <a:gd name="T43" fmla="*/ 198 h 720"/>
                <a:gd name="T44" fmla="*/ 82 w 721"/>
                <a:gd name="T45" fmla="*/ 200 h 720"/>
                <a:gd name="T46" fmla="*/ 104 w 721"/>
                <a:gd name="T47" fmla="*/ 213 h 720"/>
                <a:gd name="T48" fmla="*/ 110 w 721"/>
                <a:gd name="T49" fmla="*/ 219 h 720"/>
                <a:gd name="T50" fmla="*/ 143 w 721"/>
                <a:gd name="T51" fmla="*/ 238 h 720"/>
                <a:gd name="T52" fmla="*/ 177 w 721"/>
                <a:gd name="T53" fmla="*/ 188 h 720"/>
                <a:gd name="T54" fmla="*/ 179 w 721"/>
                <a:gd name="T55" fmla="*/ 177 h 720"/>
                <a:gd name="T56" fmla="*/ 179 w 721"/>
                <a:gd name="T57" fmla="*/ 0 h 720"/>
                <a:gd name="T58" fmla="*/ 179 w 721"/>
                <a:gd name="T59" fmla="*/ 0 h 720"/>
                <a:gd name="T60" fmla="*/ 179 w 721"/>
                <a:gd name="T61" fmla="*/ 0 h 720"/>
                <a:gd name="T62" fmla="*/ 356 w 721"/>
                <a:gd name="T63" fmla="*/ 0 h 720"/>
                <a:gd name="T64" fmla="*/ 363 w 721"/>
                <a:gd name="T65" fmla="*/ 1 h 720"/>
                <a:gd name="T66" fmla="*/ 400 w 721"/>
                <a:gd name="T67" fmla="*/ 18 h 720"/>
                <a:gd name="T68" fmla="*/ 386 w 721"/>
                <a:gd name="T69" fmla="*/ 40 h 720"/>
                <a:gd name="T70" fmla="*/ 379 w 721"/>
                <a:gd name="T71" fmla="*/ 47 h 720"/>
                <a:gd name="T72" fmla="*/ 360 w 721"/>
                <a:gd name="T73" fmla="*/ 93 h 720"/>
                <a:gd name="T74" fmla="*/ 445 w 721"/>
                <a:gd name="T75" fmla="*/ 178 h 720"/>
                <a:gd name="T76" fmla="*/ 530 w 721"/>
                <a:gd name="T77" fmla="*/ 93 h 720"/>
                <a:gd name="T78" fmla="*/ 512 w 721"/>
                <a:gd name="T79" fmla="*/ 47 h 720"/>
                <a:gd name="T80" fmla="*/ 505 w 721"/>
                <a:gd name="T81" fmla="*/ 40 h 720"/>
                <a:gd name="T82" fmla="*/ 491 w 721"/>
                <a:gd name="T83" fmla="*/ 18 h 720"/>
                <a:gd name="T84" fmla="*/ 528 w 721"/>
                <a:gd name="T85" fmla="*/ 1 h 720"/>
                <a:gd name="T86" fmla="*/ 535 w 721"/>
                <a:gd name="T87" fmla="*/ 0 h 720"/>
                <a:gd name="T88" fmla="*/ 721 w 721"/>
                <a:gd name="T89" fmla="*/ 0 h 720"/>
                <a:gd name="T90" fmla="*/ 720 w 721"/>
                <a:gd name="T91" fmla="*/ 177 h 720"/>
                <a:gd name="T92" fmla="*/ 719 w 721"/>
                <a:gd name="T93" fmla="*/ 186 h 720"/>
                <a:gd name="T94" fmla="*/ 693 w 721"/>
                <a:gd name="T95" fmla="*/ 229 h 720"/>
                <a:gd name="T96" fmla="*/ 659 w 721"/>
                <a:gd name="T97" fmla="*/ 206 h 720"/>
                <a:gd name="T98" fmla="*/ 620 w 721"/>
                <a:gd name="T99" fmla="*/ 190 h 720"/>
                <a:gd name="T100" fmla="*/ 619 w 721"/>
                <a:gd name="T101" fmla="*/ 190 h 720"/>
                <a:gd name="T102" fmla="*/ 542 w 721"/>
                <a:gd name="T103" fmla="*/ 267 h 720"/>
                <a:gd name="T104" fmla="*/ 619 w 721"/>
                <a:gd name="T105" fmla="*/ 343 h 720"/>
                <a:gd name="T106" fmla="*/ 620 w 721"/>
                <a:gd name="T107" fmla="*/ 343 h 720"/>
                <a:gd name="T108" fmla="*/ 659 w 721"/>
                <a:gd name="T109" fmla="*/ 327 h 720"/>
                <a:gd name="T110" fmla="*/ 693 w 721"/>
                <a:gd name="T111" fmla="*/ 304 h 720"/>
                <a:gd name="T112" fmla="*/ 719 w 721"/>
                <a:gd name="T113" fmla="*/ 348 h 720"/>
                <a:gd name="T114" fmla="*/ 720 w 721"/>
                <a:gd name="T115" fmla="*/ 356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1" h="720">
                  <a:moveTo>
                    <a:pt x="720" y="356"/>
                  </a:moveTo>
                  <a:cubicBezTo>
                    <a:pt x="721" y="542"/>
                    <a:pt x="721" y="542"/>
                    <a:pt x="721" y="542"/>
                  </a:cubicBezTo>
                  <a:cubicBezTo>
                    <a:pt x="535" y="542"/>
                    <a:pt x="535" y="542"/>
                    <a:pt x="535" y="542"/>
                  </a:cubicBezTo>
                  <a:cubicBezTo>
                    <a:pt x="532" y="542"/>
                    <a:pt x="529" y="542"/>
                    <a:pt x="526" y="543"/>
                  </a:cubicBezTo>
                  <a:cubicBezTo>
                    <a:pt x="455" y="559"/>
                    <a:pt x="489" y="583"/>
                    <a:pt x="506" y="603"/>
                  </a:cubicBezTo>
                  <a:cubicBezTo>
                    <a:pt x="523" y="623"/>
                    <a:pt x="522" y="643"/>
                    <a:pt x="522" y="643"/>
                  </a:cubicBezTo>
                  <a:cubicBezTo>
                    <a:pt x="522" y="686"/>
                    <a:pt x="488" y="720"/>
                    <a:pt x="445" y="720"/>
                  </a:cubicBezTo>
                  <a:cubicBezTo>
                    <a:pt x="403" y="720"/>
                    <a:pt x="369" y="686"/>
                    <a:pt x="369" y="643"/>
                  </a:cubicBezTo>
                  <a:cubicBezTo>
                    <a:pt x="369" y="643"/>
                    <a:pt x="368" y="623"/>
                    <a:pt x="385" y="603"/>
                  </a:cubicBezTo>
                  <a:cubicBezTo>
                    <a:pt x="402" y="583"/>
                    <a:pt x="436" y="559"/>
                    <a:pt x="365" y="543"/>
                  </a:cubicBezTo>
                  <a:cubicBezTo>
                    <a:pt x="362" y="542"/>
                    <a:pt x="359" y="542"/>
                    <a:pt x="356" y="542"/>
                  </a:cubicBezTo>
                  <a:cubicBezTo>
                    <a:pt x="179" y="542"/>
                    <a:pt x="179" y="542"/>
                    <a:pt x="179" y="542"/>
                  </a:cubicBezTo>
                  <a:cubicBezTo>
                    <a:pt x="179" y="356"/>
                    <a:pt x="179" y="356"/>
                    <a:pt x="179" y="356"/>
                  </a:cubicBezTo>
                  <a:cubicBezTo>
                    <a:pt x="179" y="353"/>
                    <a:pt x="178" y="349"/>
                    <a:pt x="177" y="346"/>
                  </a:cubicBezTo>
                  <a:cubicBezTo>
                    <a:pt x="172" y="322"/>
                    <a:pt x="163" y="296"/>
                    <a:pt x="143" y="296"/>
                  </a:cubicBezTo>
                  <a:cubicBezTo>
                    <a:pt x="131" y="296"/>
                    <a:pt x="120" y="305"/>
                    <a:pt x="110" y="314"/>
                  </a:cubicBezTo>
                  <a:cubicBezTo>
                    <a:pt x="108" y="317"/>
                    <a:pt x="106" y="319"/>
                    <a:pt x="104" y="321"/>
                  </a:cubicBezTo>
                  <a:cubicBezTo>
                    <a:pt x="88" y="334"/>
                    <a:pt x="72" y="335"/>
                    <a:pt x="69" y="335"/>
                  </a:cubicBezTo>
                  <a:cubicBezTo>
                    <a:pt x="68" y="335"/>
                    <a:pt x="68" y="335"/>
                    <a:pt x="68" y="335"/>
                  </a:cubicBezTo>
                  <a:cubicBezTo>
                    <a:pt x="31" y="335"/>
                    <a:pt x="0" y="304"/>
                    <a:pt x="0" y="267"/>
                  </a:cubicBezTo>
                  <a:cubicBezTo>
                    <a:pt x="0" y="229"/>
                    <a:pt x="31" y="198"/>
                    <a:pt x="68" y="198"/>
                  </a:cubicBezTo>
                  <a:cubicBezTo>
                    <a:pt x="69" y="198"/>
                    <a:pt x="69" y="198"/>
                    <a:pt x="69" y="198"/>
                  </a:cubicBezTo>
                  <a:cubicBezTo>
                    <a:pt x="71" y="198"/>
                    <a:pt x="75" y="199"/>
                    <a:pt x="82" y="200"/>
                  </a:cubicBezTo>
                  <a:cubicBezTo>
                    <a:pt x="88" y="202"/>
                    <a:pt x="96" y="206"/>
                    <a:pt x="104" y="213"/>
                  </a:cubicBezTo>
                  <a:cubicBezTo>
                    <a:pt x="106" y="215"/>
                    <a:pt x="108" y="217"/>
                    <a:pt x="110" y="219"/>
                  </a:cubicBezTo>
                  <a:cubicBezTo>
                    <a:pt x="120" y="228"/>
                    <a:pt x="131" y="238"/>
                    <a:pt x="143" y="238"/>
                  </a:cubicBezTo>
                  <a:cubicBezTo>
                    <a:pt x="163" y="238"/>
                    <a:pt x="172" y="211"/>
                    <a:pt x="177" y="188"/>
                  </a:cubicBezTo>
                  <a:cubicBezTo>
                    <a:pt x="178" y="184"/>
                    <a:pt x="179" y="181"/>
                    <a:pt x="179" y="177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8" y="0"/>
                    <a:pt x="360" y="0"/>
                    <a:pt x="363" y="1"/>
                  </a:cubicBezTo>
                  <a:cubicBezTo>
                    <a:pt x="394" y="8"/>
                    <a:pt x="399" y="16"/>
                    <a:pt x="400" y="18"/>
                  </a:cubicBezTo>
                  <a:cubicBezTo>
                    <a:pt x="401" y="23"/>
                    <a:pt x="392" y="33"/>
                    <a:pt x="386" y="40"/>
                  </a:cubicBezTo>
                  <a:cubicBezTo>
                    <a:pt x="383" y="42"/>
                    <a:pt x="381" y="45"/>
                    <a:pt x="379" y="47"/>
                  </a:cubicBezTo>
                  <a:cubicBezTo>
                    <a:pt x="360" y="69"/>
                    <a:pt x="360" y="90"/>
                    <a:pt x="360" y="93"/>
                  </a:cubicBezTo>
                  <a:cubicBezTo>
                    <a:pt x="360" y="140"/>
                    <a:pt x="399" y="178"/>
                    <a:pt x="445" y="178"/>
                  </a:cubicBezTo>
                  <a:cubicBezTo>
                    <a:pt x="492" y="178"/>
                    <a:pt x="530" y="140"/>
                    <a:pt x="530" y="93"/>
                  </a:cubicBezTo>
                  <a:cubicBezTo>
                    <a:pt x="530" y="90"/>
                    <a:pt x="531" y="68"/>
                    <a:pt x="512" y="47"/>
                  </a:cubicBezTo>
                  <a:cubicBezTo>
                    <a:pt x="510" y="45"/>
                    <a:pt x="508" y="42"/>
                    <a:pt x="505" y="40"/>
                  </a:cubicBezTo>
                  <a:cubicBezTo>
                    <a:pt x="499" y="33"/>
                    <a:pt x="490" y="23"/>
                    <a:pt x="491" y="18"/>
                  </a:cubicBezTo>
                  <a:cubicBezTo>
                    <a:pt x="492" y="16"/>
                    <a:pt x="497" y="8"/>
                    <a:pt x="528" y="1"/>
                  </a:cubicBezTo>
                  <a:cubicBezTo>
                    <a:pt x="530" y="0"/>
                    <a:pt x="533" y="0"/>
                    <a:pt x="535" y="0"/>
                  </a:cubicBezTo>
                  <a:cubicBezTo>
                    <a:pt x="721" y="0"/>
                    <a:pt x="721" y="0"/>
                    <a:pt x="721" y="0"/>
                  </a:cubicBezTo>
                  <a:cubicBezTo>
                    <a:pt x="720" y="177"/>
                    <a:pt x="720" y="177"/>
                    <a:pt x="720" y="177"/>
                  </a:cubicBezTo>
                  <a:cubicBezTo>
                    <a:pt x="720" y="180"/>
                    <a:pt x="720" y="183"/>
                    <a:pt x="719" y="186"/>
                  </a:cubicBezTo>
                  <a:cubicBezTo>
                    <a:pt x="712" y="219"/>
                    <a:pt x="703" y="229"/>
                    <a:pt x="693" y="229"/>
                  </a:cubicBezTo>
                  <a:cubicBezTo>
                    <a:pt x="682" y="229"/>
                    <a:pt x="670" y="215"/>
                    <a:pt x="659" y="206"/>
                  </a:cubicBezTo>
                  <a:cubicBezTo>
                    <a:pt x="642" y="191"/>
                    <a:pt x="624" y="190"/>
                    <a:pt x="620" y="190"/>
                  </a:cubicBezTo>
                  <a:cubicBezTo>
                    <a:pt x="619" y="190"/>
                    <a:pt x="619" y="190"/>
                    <a:pt x="619" y="190"/>
                  </a:cubicBezTo>
                  <a:cubicBezTo>
                    <a:pt x="576" y="190"/>
                    <a:pt x="542" y="224"/>
                    <a:pt x="542" y="267"/>
                  </a:cubicBezTo>
                  <a:cubicBezTo>
                    <a:pt x="542" y="309"/>
                    <a:pt x="576" y="343"/>
                    <a:pt x="619" y="343"/>
                  </a:cubicBezTo>
                  <a:cubicBezTo>
                    <a:pt x="619" y="343"/>
                    <a:pt x="619" y="343"/>
                    <a:pt x="620" y="343"/>
                  </a:cubicBezTo>
                  <a:cubicBezTo>
                    <a:pt x="623" y="343"/>
                    <a:pt x="641" y="342"/>
                    <a:pt x="659" y="327"/>
                  </a:cubicBezTo>
                  <a:cubicBezTo>
                    <a:pt x="670" y="318"/>
                    <a:pt x="682" y="304"/>
                    <a:pt x="693" y="304"/>
                  </a:cubicBezTo>
                  <a:cubicBezTo>
                    <a:pt x="703" y="304"/>
                    <a:pt x="712" y="314"/>
                    <a:pt x="719" y="348"/>
                  </a:cubicBezTo>
                  <a:cubicBezTo>
                    <a:pt x="720" y="350"/>
                    <a:pt x="720" y="353"/>
                    <a:pt x="720" y="356"/>
                  </a:cubicBezTo>
                  <a:close/>
                </a:path>
              </a:pathLst>
            </a:custGeom>
            <a:solidFill>
              <a:srgbClr val="EA00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>
                <a:defRPr/>
              </a:pPr>
              <a:endParaRPr lang="ko-KR" altLang="en-US" kern="0" dirty="0">
                <a:solidFill>
                  <a:schemeClr val="bg2"/>
                </a:solidFill>
                <a:latin typeface="微软雅黑" panose="020B0503020204020204" charset="-122"/>
                <a:ea typeface="Malgun Gothic" panose="020B0503020000020004" pitchFamily="34" charset="-127"/>
                <a:cs typeface="Roboto Condensed" panose="02000000000000000000"/>
              </a:endParaRPr>
            </a:p>
          </p:txBody>
        </p:sp>
        <p:sp>
          <p:nvSpPr>
            <p:cNvPr id="20" name="Freeform 5"/>
            <p:cNvSpPr/>
            <p:nvPr/>
          </p:nvSpPr>
          <p:spPr bwMode="auto">
            <a:xfrm rot="18900000">
              <a:off x="5045638" y="3741273"/>
              <a:ext cx="1692061" cy="1692061"/>
            </a:xfrm>
            <a:custGeom>
              <a:avLst/>
              <a:gdLst>
                <a:gd name="T0" fmla="*/ 720 w 720"/>
                <a:gd name="T1" fmla="*/ 534 h 720"/>
                <a:gd name="T2" fmla="*/ 720 w 720"/>
                <a:gd name="T3" fmla="*/ 720 h 720"/>
                <a:gd name="T4" fmla="*/ 720 w 720"/>
                <a:gd name="T5" fmla="*/ 720 h 720"/>
                <a:gd name="T6" fmla="*/ 543 w 720"/>
                <a:gd name="T7" fmla="*/ 720 h 720"/>
                <a:gd name="T8" fmla="*/ 534 w 720"/>
                <a:gd name="T9" fmla="*/ 719 h 720"/>
                <a:gd name="T10" fmla="*/ 513 w 720"/>
                <a:gd name="T11" fmla="*/ 659 h 720"/>
                <a:gd name="T12" fmla="*/ 530 w 720"/>
                <a:gd name="T13" fmla="*/ 618 h 720"/>
                <a:gd name="T14" fmla="*/ 453 w 720"/>
                <a:gd name="T15" fmla="*/ 541 h 720"/>
                <a:gd name="T16" fmla="*/ 376 w 720"/>
                <a:gd name="T17" fmla="*/ 618 h 720"/>
                <a:gd name="T18" fmla="*/ 393 w 720"/>
                <a:gd name="T19" fmla="*/ 659 h 720"/>
                <a:gd name="T20" fmla="*/ 372 w 720"/>
                <a:gd name="T21" fmla="*/ 719 h 720"/>
                <a:gd name="T22" fmla="*/ 363 w 720"/>
                <a:gd name="T23" fmla="*/ 720 h 720"/>
                <a:gd name="T24" fmla="*/ 178 w 720"/>
                <a:gd name="T25" fmla="*/ 720 h 720"/>
                <a:gd name="T26" fmla="*/ 178 w 720"/>
                <a:gd name="T27" fmla="*/ 534 h 720"/>
                <a:gd name="T28" fmla="*/ 177 w 720"/>
                <a:gd name="T29" fmla="*/ 526 h 720"/>
                <a:gd name="T30" fmla="*/ 150 w 720"/>
                <a:gd name="T31" fmla="*/ 482 h 720"/>
                <a:gd name="T32" fmla="*/ 117 w 720"/>
                <a:gd name="T33" fmla="*/ 505 h 720"/>
                <a:gd name="T34" fmla="*/ 77 w 720"/>
                <a:gd name="T35" fmla="*/ 521 h 720"/>
                <a:gd name="T36" fmla="*/ 76 w 720"/>
                <a:gd name="T37" fmla="*/ 521 h 720"/>
                <a:gd name="T38" fmla="*/ 0 w 720"/>
                <a:gd name="T39" fmla="*/ 445 h 720"/>
                <a:gd name="T40" fmla="*/ 76 w 720"/>
                <a:gd name="T41" fmla="*/ 368 h 720"/>
                <a:gd name="T42" fmla="*/ 77 w 720"/>
                <a:gd name="T43" fmla="*/ 368 h 720"/>
                <a:gd name="T44" fmla="*/ 117 w 720"/>
                <a:gd name="T45" fmla="*/ 384 h 720"/>
                <a:gd name="T46" fmla="*/ 150 w 720"/>
                <a:gd name="T47" fmla="*/ 407 h 720"/>
                <a:gd name="T48" fmla="*/ 177 w 720"/>
                <a:gd name="T49" fmla="*/ 364 h 720"/>
                <a:gd name="T50" fmla="*/ 178 w 720"/>
                <a:gd name="T51" fmla="*/ 355 h 720"/>
                <a:gd name="T52" fmla="*/ 178 w 720"/>
                <a:gd name="T53" fmla="*/ 178 h 720"/>
                <a:gd name="T54" fmla="*/ 363 w 720"/>
                <a:gd name="T55" fmla="*/ 178 h 720"/>
                <a:gd name="T56" fmla="*/ 374 w 720"/>
                <a:gd name="T57" fmla="*/ 177 h 720"/>
                <a:gd name="T58" fmla="*/ 423 w 720"/>
                <a:gd name="T59" fmla="*/ 148 h 720"/>
                <a:gd name="T60" fmla="*/ 405 w 720"/>
                <a:gd name="T61" fmla="*/ 110 h 720"/>
                <a:gd name="T62" fmla="*/ 399 w 720"/>
                <a:gd name="T63" fmla="*/ 103 h 720"/>
                <a:gd name="T64" fmla="*/ 385 w 720"/>
                <a:gd name="T65" fmla="*/ 68 h 720"/>
                <a:gd name="T66" fmla="*/ 453 w 720"/>
                <a:gd name="T67" fmla="*/ 0 h 720"/>
                <a:gd name="T68" fmla="*/ 521 w 720"/>
                <a:gd name="T69" fmla="*/ 68 h 720"/>
                <a:gd name="T70" fmla="*/ 521 w 720"/>
                <a:gd name="T71" fmla="*/ 68 h 720"/>
                <a:gd name="T72" fmla="*/ 507 w 720"/>
                <a:gd name="T73" fmla="*/ 103 h 720"/>
                <a:gd name="T74" fmla="*/ 501 w 720"/>
                <a:gd name="T75" fmla="*/ 110 h 720"/>
                <a:gd name="T76" fmla="*/ 483 w 720"/>
                <a:gd name="T77" fmla="*/ 148 h 720"/>
                <a:gd name="T78" fmla="*/ 532 w 720"/>
                <a:gd name="T79" fmla="*/ 177 h 720"/>
                <a:gd name="T80" fmla="*/ 543 w 720"/>
                <a:gd name="T81" fmla="*/ 178 h 720"/>
                <a:gd name="T82" fmla="*/ 720 w 720"/>
                <a:gd name="T83" fmla="*/ 178 h 720"/>
                <a:gd name="T84" fmla="*/ 720 w 720"/>
                <a:gd name="T85" fmla="*/ 355 h 720"/>
                <a:gd name="T86" fmla="*/ 719 w 720"/>
                <a:gd name="T87" fmla="*/ 362 h 720"/>
                <a:gd name="T88" fmla="*/ 701 w 720"/>
                <a:gd name="T89" fmla="*/ 399 h 720"/>
                <a:gd name="T90" fmla="*/ 680 w 720"/>
                <a:gd name="T91" fmla="*/ 385 h 720"/>
                <a:gd name="T92" fmla="*/ 672 w 720"/>
                <a:gd name="T93" fmla="*/ 378 h 720"/>
                <a:gd name="T94" fmla="*/ 627 w 720"/>
                <a:gd name="T95" fmla="*/ 360 h 720"/>
                <a:gd name="T96" fmla="*/ 626 w 720"/>
                <a:gd name="T97" fmla="*/ 360 h 720"/>
                <a:gd name="T98" fmla="*/ 541 w 720"/>
                <a:gd name="T99" fmla="*/ 445 h 720"/>
                <a:gd name="T100" fmla="*/ 626 w 720"/>
                <a:gd name="T101" fmla="*/ 530 h 720"/>
                <a:gd name="T102" fmla="*/ 627 w 720"/>
                <a:gd name="T103" fmla="*/ 530 h 720"/>
                <a:gd name="T104" fmla="*/ 673 w 720"/>
                <a:gd name="T105" fmla="*/ 511 h 720"/>
                <a:gd name="T106" fmla="*/ 680 w 720"/>
                <a:gd name="T107" fmla="*/ 505 h 720"/>
                <a:gd name="T108" fmla="*/ 701 w 720"/>
                <a:gd name="T109" fmla="*/ 490 h 720"/>
                <a:gd name="T110" fmla="*/ 719 w 720"/>
                <a:gd name="T111" fmla="*/ 527 h 720"/>
                <a:gd name="T112" fmla="*/ 720 w 720"/>
                <a:gd name="T113" fmla="*/ 534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0" h="720">
                  <a:moveTo>
                    <a:pt x="720" y="534"/>
                  </a:moveTo>
                  <a:cubicBezTo>
                    <a:pt x="720" y="720"/>
                    <a:pt x="720" y="720"/>
                    <a:pt x="720" y="720"/>
                  </a:cubicBezTo>
                  <a:cubicBezTo>
                    <a:pt x="720" y="720"/>
                    <a:pt x="720" y="720"/>
                    <a:pt x="720" y="720"/>
                  </a:cubicBezTo>
                  <a:cubicBezTo>
                    <a:pt x="543" y="720"/>
                    <a:pt x="543" y="720"/>
                    <a:pt x="543" y="720"/>
                  </a:cubicBezTo>
                  <a:cubicBezTo>
                    <a:pt x="540" y="720"/>
                    <a:pt x="537" y="719"/>
                    <a:pt x="534" y="719"/>
                  </a:cubicBezTo>
                  <a:cubicBezTo>
                    <a:pt x="463" y="702"/>
                    <a:pt x="496" y="678"/>
                    <a:pt x="513" y="659"/>
                  </a:cubicBezTo>
                  <a:cubicBezTo>
                    <a:pt x="531" y="639"/>
                    <a:pt x="530" y="618"/>
                    <a:pt x="530" y="618"/>
                  </a:cubicBezTo>
                  <a:cubicBezTo>
                    <a:pt x="530" y="576"/>
                    <a:pt x="495" y="541"/>
                    <a:pt x="453" y="541"/>
                  </a:cubicBezTo>
                  <a:cubicBezTo>
                    <a:pt x="411" y="541"/>
                    <a:pt x="376" y="576"/>
                    <a:pt x="376" y="618"/>
                  </a:cubicBezTo>
                  <a:cubicBezTo>
                    <a:pt x="376" y="618"/>
                    <a:pt x="375" y="639"/>
                    <a:pt x="393" y="659"/>
                  </a:cubicBezTo>
                  <a:cubicBezTo>
                    <a:pt x="410" y="678"/>
                    <a:pt x="444" y="702"/>
                    <a:pt x="372" y="719"/>
                  </a:cubicBezTo>
                  <a:cubicBezTo>
                    <a:pt x="369" y="719"/>
                    <a:pt x="366" y="720"/>
                    <a:pt x="363" y="720"/>
                  </a:cubicBezTo>
                  <a:cubicBezTo>
                    <a:pt x="178" y="720"/>
                    <a:pt x="178" y="720"/>
                    <a:pt x="178" y="720"/>
                  </a:cubicBezTo>
                  <a:cubicBezTo>
                    <a:pt x="178" y="534"/>
                    <a:pt x="178" y="534"/>
                    <a:pt x="178" y="534"/>
                  </a:cubicBezTo>
                  <a:cubicBezTo>
                    <a:pt x="178" y="531"/>
                    <a:pt x="178" y="528"/>
                    <a:pt x="177" y="526"/>
                  </a:cubicBezTo>
                  <a:cubicBezTo>
                    <a:pt x="169" y="492"/>
                    <a:pt x="160" y="482"/>
                    <a:pt x="150" y="482"/>
                  </a:cubicBezTo>
                  <a:cubicBezTo>
                    <a:pt x="139" y="482"/>
                    <a:pt x="127" y="496"/>
                    <a:pt x="117" y="505"/>
                  </a:cubicBezTo>
                  <a:cubicBezTo>
                    <a:pt x="99" y="520"/>
                    <a:pt x="81" y="521"/>
                    <a:pt x="77" y="521"/>
                  </a:cubicBezTo>
                  <a:cubicBezTo>
                    <a:pt x="77" y="521"/>
                    <a:pt x="76" y="521"/>
                    <a:pt x="76" y="521"/>
                  </a:cubicBezTo>
                  <a:cubicBezTo>
                    <a:pt x="34" y="521"/>
                    <a:pt x="0" y="487"/>
                    <a:pt x="0" y="445"/>
                  </a:cubicBezTo>
                  <a:cubicBezTo>
                    <a:pt x="0" y="402"/>
                    <a:pt x="34" y="368"/>
                    <a:pt x="76" y="368"/>
                  </a:cubicBezTo>
                  <a:cubicBezTo>
                    <a:pt x="76" y="368"/>
                    <a:pt x="76" y="368"/>
                    <a:pt x="77" y="368"/>
                  </a:cubicBezTo>
                  <a:cubicBezTo>
                    <a:pt x="81" y="368"/>
                    <a:pt x="99" y="369"/>
                    <a:pt x="117" y="384"/>
                  </a:cubicBezTo>
                  <a:cubicBezTo>
                    <a:pt x="127" y="393"/>
                    <a:pt x="139" y="407"/>
                    <a:pt x="150" y="407"/>
                  </a:cubicBezTo>
                  <a:cubicBezTo>
                    <a:pt x="160" y="407"/>
                    <a:pt x="169" y="397"/>
                    <a:pt x="177" y="364"/>
                  </a:cubicBezTo>
                  <a:cubicBezTo>
                    <a:pt x="178" y="361"/>
                    <a:pt x="178" y="358"/>
                    <a:pt x="178" y="355"/>
                  </a:cubicBezTo>
                  <a:cubicBezTo>
                    <a:pt x="178" y="178"/>
                    <a:pt x="178" y="178"/>
                    <a:pt x="178" y="178"/>
                  </a:cubicBezTo>
                  <a:cubicBezTo>
                    <a:pt x="363" y="178"/>
                    <a:pt x="363" y="178"/>
                    <a:pt x="363" y="178"/>
                  </a:cubicBezTo>
                  <a:cubicBezTo>
                    <a:pt x="367" y="178"/>
                    <a:pt x="371" y="177"/>
                    <a:pt x="374" y="177"/>
                  </a:cubicBezTo>
                  <a:cubicBezTo>
                    <a:pt x="404" y="170"/>
                    <a:pt x="419" y="161"/>
                    <a:pt x="423" y="148"/>
                  </a:cubicBezTo>
                  <a:cubicBezTo>
                    <a:pt x="428" y="134"/>
                    <a:pt x="416" y="121"/>
                    <a:pt x="405" y="110"/>
                  </a:cubicBezTo>
                  <a:cubicBezTo>
                    <a:pt x="403" y="107"/>
                    <a:pt x="401" y="105"/>
                    <a:pt x="399" y="103"/>
                  </a:cubicBezTo>
                  <a:cubicBezTo>
                    <a:pt x="384" y="86"/>
                    <a:pt x="385" y="69"/>
                    <a:pt x="385" y="68"/>
                  </a:cubicBezTo>
                  <a:cubicBezTo>
                    <a:pt x="385" y="30"/>
                    <a:pt x="415" y="0"/>
                    <a:pt x="453" y="0"/>
                  </a:cubicBezTo>
                  <a:cubicBezTo>
                    <a:pt x="491" y="0"/>
                    <a:pt x="521" y="30"/>
                    <a:pt x="521" y="68"/>
                  </a:cubicBezTo>
                  <a:cubicBezTo>
                    <a:pt x="521" y="68"/>
                    <a:pt x="521" y="68"/>
                    <a:pt x="521" y="68"/>
                  </a:cubicBezTo>
                  <a:cubicBezTo>
                    <a:pt x="521" y="69"/>
                    <a:pt x="522" y="86"/>
                    <a:pt x="507" y="103"/>
                  </a:cubicBezTo>
                  <a:cubicBezTo>
                    <a:pt x="505" y="105"/>
                    <a:pt x="503" y="107"/>
                    <a:pt x="501" y="110"/>
                  </a:cubicBezTo>
                  <a:cubicBezTo>
                    <a:pt x="490" y="121"/>
                    <a:pt x="479" y="134"/>
                    <a:pt x="483" y="148"/>
                  </a:cubicBezTo>
                  <a:cubicBezTo>
                    <a:pt x="487" y="161"/>
                    <a:pt x="502" y="170"/>
                    <a:pt x="532" y="177"/>
                  </a:cubicBezTo>
                  <a:cubicBezTo>
                    <a:pt x="536" y="177"/>
                    <a:pt x="539" y="178"/>
                    <a:pt x="543" y="178"/>
                  </a:cubicBezTo>
                  <a:cubicBezTo>
                    <a:pt x="720" y="178"/>
                    <a:pt x="720" y="178"/>
                    <a:pt x="720" y="178"/>
                  </a:cubicBezTo>
                  <a:cubicBezTo>
                    <a:pt x="720" y="355"/>
                    <a:pt x="720" y="355"/>
                    <a:pt x="720" y="355"/>
                  </a:cubicBezTo>
                  <a:cubicBezTo>
                    <a:pt x="720" y="357"/>
                    <a:pt x="720" y="360"/>
                    <a:pt x="719" y="362"/>
                  </a:cubicBezTo>
                  <a:cubicBezTo>
                    <a:pt x="711" y="396"/>
                    <a:pt x="703" y="399"/>
                    <a:pt x="701" y="399"/>
                  </a:cubicBezTo>
                  <a:cubicBezTo>
                    <a:pt x="695" y="399"/>
                    <a:pt x="687" y="391"/>
                    <a:pt x="680" y="385"/>
                  </a:cubicBezTo>
                  <a:cubicBezTo>
                    <a:pt x="677" y="382"/>
                    <a:pt x="675" y="380"/>
                    <a:pt x="672" y="378"/>
                  </a:cubicBezTo>
                  <a:cubicBezTo>
                    <a:pt x="653" y="361"/>
                    <a:pt x="633" y="360"/>
                    <a:pt x="627" y="360"/>
                  </a:cubicBezTo>
                  <a:cubicBezTo>
                    <a:pt x="626" y="360"/>
                    <a:pt x="626" y="360"/>
                    <a:pt x="626" y="360"/>
                  </a:cubicBezTo>
                  <a:cubicBezTo>
                    <a:pt x="580" y="360"/>
                    <a:pt x="541" y="398"/>
                    <a:pt x="541" y="445"/>
                  </a:cubicBezTo>
                  <a:cubicBezTo>
                    <a:pt x="541" y="491"/>
                    <a:pt x="580" y="530"/>
                    <a:pt x="626" y="530"/>
                  </a:cubicBezTo>
                  <a:cubicBezTo>
                    <a:pt x="627" y="530"/>
                    <a:pt x="627" y="530"/>
                    <a:pt x="627" y="530"/>
                  </a:cubicBezTo>
                  <a:cubicBezTo>
                    <a:pt x="633" y="530"/>
                    <a:pt x="653" y="528"/>
                    <a:pt x="673" y="511"/>
                  </a:cubicBezTo>
                  <a:cubicBezTo>
                    <a:pt x="675" y="509"/>
                    <a:pt x="677" y="507"/>
                    <a:pt x="680" y="505"/>
                  </a:cubicBezTo>
                  <a:cubicBezTo>
                    <a:pt x="687" y="498"/>
                    <a:pt x="695" y="490"/>
                    <a:pt x="701" y="490"/>
                  </a:cubicBezTo>
                  <a:cubicBezTo>
                    <a:pt x="703" y="490"/>
                    <a:pt x="711" y="493"/>
                    <a:pt x="719" y="527"/>
                  </a:cubicBezTo>
                  <a:cubicBezTo>
                    <a:pt x="720" y="530"/>
                    <a:pt x="720" y="532"/>
                    <a:pt x="720" y="534"/>
                  </a:cubicBezTo>
                  <a:close/>
                </a:path>
              </a:pathLst>
            </a:custGeom>
            <a:solidFill>
              <a:srgbClr val="EA00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>
                <a:defRPr/>
              </a:pPr>
              <a:endParaRPr lang="ko-KR" altLang="en-US" kern="0" dirty="0">
                <a:solidFill>
                  <a:schemeClr val="bg2"/>
                </a:solidFill>
                <a:latin typeface="微软雅黑" panose="020B0503020204020204" charset="-122"/>
                <a:ea typeface="Malgun Gothic" panose="020B0503020000020004" pitchFamily="34" charset="-127"/>
                <a:cs typeface="Roboto Condensed" panose="02000000000000000000"/>
              </a:endParaRPr>
            </a:p>
          </p:txBody>
        </p:sp>
        <p:sp>
          <p:nvSpPr>
            <p:cNvPr id="21" name="Freeform 8"/>
            <p:cNvSpPr/>
            <p:nvPr/>
          </p:nvSpPr>
          <p:spPr bwMode="auto">
            <a:xfrm rot="18900000">
              <a:off x="4413280" y="2516012"/>
              <a:ext cx="1692061" cy="1692061"/>
            </a:xfrm>
            <a:custGeom>
              <a:avLst/>
              <a:gdLst>
                <a:gd name="T0" fmla="*/ 720 w 720"/>
                <a:gd name="T1" fmla="*/ 453 h 720"/>
                <a:gd name="T2" fmla="*/ 652 w 720"/>
                <a:gd name="T3" fmla="*/ 522 h 720"/>
                <a:gd name="T4" fmla="*/ 652 w 720"/>
                <a:gd name="T5" fmla="*/ 522 h 720"/>
                <a:gd name="T6" fmla="*/ 639 w 720"/>
                <a:gd name="T7" fmla="*/ 520 h 720"/>
                <a:gd name="T8" fmla="*/ 617 w 720"/>
                <a:gd name="T9" fmla="*/ 507 h 720"/>
                <a:gd name="T10" fmla="*/ 610 w 720"/>
                <a:gd name="T11" fmla="*/ 501 h 720"/>
                <a:gd name="T12" fmla="*/ 578 w 720"/>
                <a:gd name="T13" fmla="*/ 482 h 720"/>
                <a:gd name="T14" fmla="*/ 543 w 720"/>
                <a:gd name="T15" fmla="*/ 532 h 720"/>
                <a:gd name="T16" fmla="*/ 542 w 720"/>
                <a:gd name="T17" fmla="*/ 543 h 720"/>
                <a:gd name="T18" fmla="*/ 542 w 720"/>
                <a:gd name="T19" fmla="*/ 720 h 720"/>
                <a:gd name="T20" fmla="*/ 542 w 720"/>
                <a:gd name="T21" fmla="*/ 720 h 720"/>
                <a:gd name="T22" fmla="*/ 542 w 720"/>
                <a:gd name="T23" fmla="*/ 720 h 720"/>
                <a:gd name="T24" fmla="*/ 365 w 720"/>
                <a:gd name="T25" fmla="*/ 720 h 720"/>
                <a:gd name="T26" fmla="*/ 358 w 720"/>
                <a:gd name="T27" fmla="*/ 719 h 720"/>
                <a:gd name="T28" fmla="*/ 321 w 720"/>
                <a:gd name="T29" fmla="*/ 702 h 720"/>
                <a:gd name="T30" fmla="*/ 335 w 720"/>
                <a:gd name="T31" fmla="*/ 680 h 720"/>
                <a:gd name="T32" fmla="*/ 342 w 720"/>
                <a:gd name="T33" fmla="*/ 673 h 720"/>
                <a:gd name="T34" fmla="*/ 360 w 720"/>
                <a:gd name="T35" fmla="*/ 627 h 720"/>
                <a:gd name="T36" fmla="*/ 275 w 720"/>
                <a:gd name="T37" fmla="*/ 542 h 720"/>
                <a:gd name="T38" fmla="*/ 190 w 720"/>
                <a:gd name="T39" fmla="*/ 627 h 720"/>
                <a:gd name="T40" fmla="*/ 208 w 720"/>
                <a:gd name="T41" fmla="*/ 673 h 720"/>
                <a:gd name="T42" fmla="*/ 215 w 720"/>
                <a:gd name="T43" fmla="*/ 680 h 720"/>
                <a:gd name="T44" fmla="*/ 229 w 720"/>
                <a:gd name="T45" fmla="*/ 702 h 720"/>
                <a:gd name="T46" fmla="*/ 192 w 720"/>
                <a:gd name="T47" fmla="*/ 719 h 720"/>
                <a:gd name="T48" fmla="*/ 185 w 720"/>
                <a:gd name="T49" fmla="*/ 720 h 720"/>
                <a:gd name="T50" fmla="*/ 0 w 720"/>
                <a:gd name="T51" fmla="*/ 720 h 720"/>
                <a:gd name="T52" fmla="*/ 0 w 720"/>
                <a:gd name="T53" fmla="*/ 543 h 720"/>
                <a:gd name="T54" fmla="*/ 1 w 720"/>
                <a:gd name="T55" fmla="*/ 534 h 720"/>
                <a:gd name="T56" fmla="*/ 28 w 720"/>
                <a:gd name="T57" fmla="*/ 491 h 720"/>
                <a:gd name="T58" fmla="*/ 61 w 720"/>
                <a:gd name="T59" fmla="*/ 514 h 720"/>
                <a:gd name="T60" fmla="*/ 101 w 720"/>
                <a:gd name="T61" fmla="*/ 530 h 720"/>
                <a:gd name="T62" fmla="*/ 102 w 720"/>
                <a:gd name="T63" fmla="*/ 530 h 720"/>
                <a:gd name="T64" fmla="*/ 178 w 720"/>
                <a:gd name="T65" fmla="*/ 453 h 720"/>
                <a:gd name="T66" fmla="*/ 102 w 720"/>
                <a:gd name="T67" fmla="*/ 377 h 720"/>
                <a:gd name="T68" fmla="*/ 101 w 720"/>
                <a:gd name="T69" fmla="*/ 377 h 720"/>
                <a:gd name="T70" fmla="*/ 61 w 720"/>
                <a:gd name="T71" fmla="*/ 393 h 720"/>
                <a:gd name="T72" fmla="*/ 28 w 720"/>
                <a:gd name="T73" fmla="*/ 416 h 720"/>
                <a:gd name="T74" fmla="*/ 1 w 720"/>
                <a:gd name="T75" fmla="*/ 373 h 720"/>
                <a:gd name="T76" fmla="*/ 0 w 720"/>
                <a:gd name="T77" fmla="*/ 364 h 720"/>
                <a:gd name="T78" fmla="*/ 0 w 720"/>
                <a:gd name="T79" fmla="*/ 178 h 720"/>
                <a:gd name="T80" fmla="*/ 185 w 720"/>
                <a:gd name="T81" fmla="*/ 178 h 720"/>
                <a:gd name="T82" fmla="*/ 194 w 720"/>
                <a:gd name="T83" fmla="*/ 177 h 720"/>
                <a:gd name="T84" fmla="*/ 215 w 720"/>
                <a:gd name="T85" fmla="*/ 117 h 720"/>
                <a:gd name="T86" fmla="*/ 198 w 720"/>
                <a:gd name="T87" fmla="*/ 77 h 720"/>
                <a:gd name="T88" fmla="*/ 275 w 720"/>
                <a:gd name="T89" fmla="*/ 0 h 720"/>
                <a:gd name="T90" fmla="*/ 352 w 720"/>
                <a:gd name="T91" fmla="*/ 77 h 720"/>
                <a:gd name="T92" fmla="*/ 335 w 720"/>
                <a:gd name="T93" fmla="*/ 117 h 720"/>
                <a:gd name="T94" fmla="*/ 356 w 720"/>
                <a:gd name="T95" fmla="*/ 177 h 720"/>
                <a:gd name="T96" fmla="*/ 365 w 720"/>
                <a:gd name="T97" fmla="*/ 178 h 720"/>
                <a:gd name="T98" fmla="*/ 542 w 720"/>
                <a:gd name="T99" fmla="*/ 178 h 720"/>
                <a:gd name="T100" fmla="*/ 542 w 720"/>
                <a:gd name="T101" fmla="*/ 364 h 720"/>
                <a:gd name="T102" fmla="*/ 543 w 720"/>
                <a:gd name="T103" fmla="*/ 374 h 720"/>
                <a:gd name="T104" fmla="*/ 578 w 720"/>
                <a:gd name="T105" fmla="*/ 424 h 720"/>
                <a:gd name="T106" fmla="*/ 610 w 720"/>
                <a:gd name="T107" fmla="*/ 406 h 720"/>
                <a:gd name="T108" fmla="*/ 617 w 720"/>
                <a:gd name="T109" fmla="*/ 399 h 720"/>
                <a:gd name="T110" fmla="*/ 651 w 720"/>
                <a:gd name="T111" fmla="*/ 385 h 720"/>
                <a:gd name="T112" fmla="*/ 652 w 720"/>
                <a:gd name="T113" fmla="*/ 385 h 720"/>
                <a:gd name="T114" fmla="*/ 720 w 720"/>
                <a:gd name="T115" fmla="*/ 453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0" h="720">
                  <a:moveTo>
                    <a:pt x="720" y="453"/>
                  </a:moveTo>
                  <a:cubicBezTo>
                    <a:pt x="720" y="491"/>
                    <a:pt x="690" y="522"/>
                    <a:pt x="652" y="522"/>
                  </a:cubicBezTo>
                  <a:cubicBezTo>
                    <a:pt x="652" y="522"/>
                    <a:pt x="652" y="522"/>
                    <a:pt x="652" y="522"/>
                  </a:cubicBezTo>
                  <a:cubicBezTo>
                    <a:pt x="650" y="522"/>
                    <a:pt x="645" y="522"/>
                    <a:pt x="639" y="520"/>
                  </a:cubicBezTo>
                  <a:cubicBezTo>
                    <a:pt x="633" y="518"/>
                    <a:pt x="625" y="514"/>
                    <a:pt x="617" y="507"/>
                  </a:cubicBezTo>
                  <a:cubicBezTo>
                    <a:pt x="615" y="505"/>
                    <a:pt x="612" y="503"/>
                    <a:pt x="610" y="501"/>
                  </a:cubicBezTo>
                  <a:cubicBezTo>
                    <a:pt x="600" y="492"/>
                    <a:pt x="590" y="482"/>
                    <a:pt x="578" y="482"/>
                  </a:cubicBezTo>
                  <a:cubicBezTo>
                    <a:pt x="557" y="482"/>
                    <a:pt x="549" y="509"/>
                    <a:pt x="543" y="532"/>
                  </a:cubicBezTo>
                  <a:cubicBezTo>
                    <a:pt x="542" y="536"/>
                    <a:pt x="542" y="539"/>
                    <a:pt x="542" y="543"/>
                  </a:cubicBezTo>
                  <a:cubicBezTo>
                    <a:pt x="542" y="720"/>
                    <a:pt x="542" y="720"/>
                    <a:pt x="542" y="720"/>
                  </a:cubicBezTo>
                  <a:cubicBezTo>
                    <a:pt x="542" y="720"/>
                    <a:pt x="542" y="720"/>
                    <a:pt x="542" y="720"/>
                  </a:cubicBezTo>
                  <a:cubicBezTo>
                    <a:pt x="542" y="720"/>
                    <a:pt x="542" y="720"/>
                    <a:pt x="542" y="720"/>
                  </a:cubicBezTo>
                  <a:cubicBezTo>
                    <a:pt x="365" y="720"/>
                    <a:pt x="365" y="720"/>
                    <a:pt x="365" y="720"/>
                  </a:cubicBezTo>
                  <a:cubicBezTo>
                    <a:pt x="362" y="720"/>
                    <a:pt x="360" y="720"/>
                    <a:pt x="358" y="719"/>
                  </a:cubicBezTo>
                  <a:cubicBezTo>
                    <a:pt x="326" y="712"/>
                    <a:pt x="322" y="704"/>
                    <a:pt x="321" y="702"/>
                  </a:cubicBezTo>
                  <a:cubicBezTo>
                    <a:pt x="319" y="697"/>
                    <a:pt x="328" y="687"/>
                    <a:pt x="335" y="680"/>
                  </a:cubicBezTo>
                  <a:cubicBezTo>
                    <a:pt x="337" y="678"/>
                    <a:pt x="340" y="675"/>
                    <a:pt x="342" y="673"/>
                  </a:cubicBezTo>
                  <a:cubicBezTo>
                    <a:pt x="360" y="652"/>
                    <a:pt x="360" y="630"/>
                    <a:pt x="360" y="627"/>
                  </a:cubicBezTo>
                  <a:cubicBezTo>
                    <a:pt x="360" y="580"/>
                    <a:pt x="322" y="542"/>
                    <a:pt x="275" y="542"/>
                  </a:cubicBezTo>
                  <a:cubicBezTo>
                    <a:pt x="228" y="542"/>
                    <a:pt x="190" y="580"/>
                    <a:pt x="190" y="627"/>
                  </a:cubicBezTo>
                  <a:cubicBezTo>
                    <a:pt x="190" y="630"/>
                    <a:pt x="190" y="652"/>
                    <a:pt x="208" y="673"/>
                  </a:cubicBezTo>
                  <a:cubicBezTo>
                    <a:pt x="210" y="675"/>
                    <a:pt x="213" y="678"/>
                    <a:pt x="215" y="680"/>
                  </a:cubicBezTo>
                  <a:cubicBezTo>
                    <a:pt x="222" y="687"/>
                    <a:pt x="231" y="697"/>
                    <a:pt x="229" y="702"/>
                  </a:cubicBezTo>
                  <a:cubicBezTo>
                    <a:pt x="229" y="704"/>
                    <a:pt x="224" y="712"/>
                    <a:pt x="192" y="719"/>
                  </a:cubicBezTo>
                  <a:cubicBezTo>
                    <a:pt x="190" y="720"/>
                    <a:pt x="188" y="720"/>
                    <a:pt x="185" y="720"/>
                  </a:cubicBezTo>
                  <a:cubicBezTo>
                    <a:pt x="0" y="720"/>
                    <a:pt x="0" y="720"/>
                    <a:pt x="0" y="720"/>
                  </a:cubicBezTo>
                  <a:cubicBezTo>
                    <a:pt x="0" y="543"/>
                    <a:pt x="0" y="543"/>
                    <a:pt x="0" y="543"/>
                  </a:cubicBezTo>
                  <a:cubicBezTo>
                    <a:pt x="0" y="540"/>
                    <a:pt x="0" y="537"/>
                    <a:pt x="1" y="534"/>
                  </a:cubicBezTo>
                  <a:cubicBezTo>
                    <a:pt x="9" y="501"/>
                    <a:pt x="18" y="491"/>
                    <a:pt x="28" y="491"/>
                  </a:cubicBezTo>
                  <a:cubicBezTo>
                    <a:pt x="39" y="491"/>
                    <a:pt x="51" y="505"/>
                    <a:pt x="61" y="514"/>
                  </a:cubicBezTo>
                  <a:cubicBezTo>
                    <a:pt x="79" y="529"/>
                    <a:pt x="97" y="530"/>
                    <a:pt x="101" y="530"/>
                  </a:cubicBezTo>
                  <a:cubicBezTo>
                    <a:pt x="101" y="530"/>
                    <a:pt x="102" y="530"/>
                    <a:pt x="102" y="530"/>
                  </a:cubicBezTo>
                  <a:cubicBezTo>
                    <a:pt x="144" y="530"/>
                    <a:pt x="178" y="496"/>
                    <a:pt x="178" y="453"/>
                  </a:cubicBezTo>
                  <a:cubicBezTo>
                    <a:pt x="178" y="411"/>
                    <a:pt x="144" y="377"/>
                    <a:pt x="102" y="377"/>
                  </a:cubicBezTo>
                  <a:cubicBezTo>
                    <a:pt x="102" y="377"/>
                    <a:pt x="101" y="377"/>
                    <a:pt x="101" y="377"/>
                  </a:cubicBezTo>
                  <a:cubicBezTo>
                    <a:pt x="97" y="377"/>
                    <a:pt x="79" y="378"/>
                    <a:pt x="61" y="393"/>
                  </a:cubicBezTo>
                  <a:cubicBezTo>
                    <a:pt x="51" y="402"/>
                    <a:pt x="39" y="416"/>
                    <a:pt x="28" y="416"/>
                  </a:cubicBezTo>
                  <a:cubicBezTo>
                    <a:pt x="18" y="416"/>
                    <a:pt x="9" y="406"/>
                    <a:pt x="1" y="373"/>
                  </a:cubicBezTo>
                  <a:cubicBezTo>
                    <a:pt x="0" y="370"/>
                    <a:pt x="0" y="367"/>
                    <a:pt x="0" y="364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185" y="178"/>
                    <a:pt x="185" y="178"/>
                    <a:pt x="185" y="178"/>
                  </a:cubicBezTo>
                  <a:cubicBezTo>
                    <a:pt x="188" y="178"/>
                    <a:pt x="191" y="178"/>
                    <a:pt x="194" y="177"/>
                  </a:cubicBezTo>
                  <a:cubicBezTo>
                    <a:pt x="266" y="161"/>
                    <a:pt x="232" y="137"/>
                    <a:pt x="215" y="117"/>
                  </a:cubicBezTo>
                  <a:cubicBezTo>
                    <a:pt x="197" y="97"/>
                    <a:pt x="198" y="77"/>
                    <a:pt x="198" y="77"/>
                  </a:cubicBezTo>
                  <a:cubicBezTo>
                    <a:pt x="198" y="34"/>
                    <a:pt x="233" y="0"/>
                    <a:pt x="275" y="0"/>
                  </a:cubicBezTo>
                  <a:cubicBezTo>
                    <a:pt x="317" y="0"/>
                    <a:pt x="352" y="34"/>
                    <a:pt x="352" y="77"/>
                  </a:cubicBezTo>
                  <a:cubicBezTo>
                    <a:pt x="352" y="77"/>
                    <a:pt x="353" y="97"/>
                    <a:pt x="335" y="117"/>
                  </a:cubicBezTo>
                  <a:cubicBezTo>
                    <a:pt x="318" y="137"/>
                    <a:pt x="285" y="161"/>
                    <a:pt x="356" y="177"/>
                  </a:cubicBezTo>
                  <a:cubicBezTo>
                    <a:pt x="359" y="178"/>
                    <a:pt x="362" y="178"/>
                    <a:pt x="365" y="178"/>
                  </a:cubicBezTo>
                  <a:cubicBezTo>
                    <a:pt x="542" y="178"/>
                    <a:pt x="542" y="178"/>
                    <a:pt x="542" y="178"/>
                  </a:cubicBezTo>
                  <a:cubicBezTo>
                    <a:pt x="542" y="364"/>
                    <a:pt x="542" y="364"/>
                    <a:pt x="542" y="364"/>
                  </a:cubicBezTo>
                  <a:cubicBezTo>
                    <a:pt x="542" y="367"/>
                    <a:pt x="542" y="371"/>
                    <a:pt x="543" y="374"/>
                  </a:cubicBezTo>
                  <a:cubicBezTo>
                    <a:pt x="549" y="398"/>
                    <a:pt x="557" y="424"/>
                    <a:pt x="578" y="424"/>
                  </a:cubicBezTo>
                  <a:cubicBezTo>
                    <a:pt x="590" y="424"/>
                    <a:pt x="600" y="415"/>
                    <a:pt x="610" y="406"/>
                  </a:cubicBezTo>
                  <a:cubicBezTo>
                    <a:pt x="612" y="403"/>
                    <a:pt x="615" y="401"/>
                    <a:pt x="617" y="399"/>
                  </a:cubicBezTo>
                  <a:cubicBezTo>
                    <a:pt x="633" y="386"/>
                    <a:pt x="648" y="385"/>
                    <a:pt x="651" y="385"/>
                  </a:cubicBezTo>
                  <a:cubicBezTo>
                    <a:pt x="652" y="385"/>
                    <a:pt x="652" y="385"/>
                    <a:pt x="652" y="385"/>
                  </a:cubicBezTo>
                  <a:cubicBezTo>
                    <a:pt x="690" y="385"/>
                    <a:pt x="720" y="416"/>
                    <a:pt x="720" y="453"/>
                  </a:cubicBezTo>
                  <a:close/>
                </a:path>
              </a:pathLst>
            </a:custGeom>
            <a:solidFill>
              <a:srgbClr val="EA00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>
                <a:defRPr/>
              </a:pPr>
              <a:endParaRPr lang="ko-KR" altLang="en-US" kern="0" dirty="0">
                <a:solidFill>
                  <a:schemeClr val="bg2"/>
                </a:solidFill>
                <a:latin typeface="微软雅黑" panose="020B0503020204020204" charset="-122"/>
                <a:ea typeface="Malgun Gothic" panose="020B0503020000020004" pitchFamily="34" charset="-127"/>
                <a:cs typeface="Roboto Condensed" panose="02000000000000000000"/>
              </a:endParaRPr>
            </a:p>
          </p:txBody>
        </p:sp>
        <p:grpSp>
          <p:nvGrpSpPr>
            <p:cNvPr id="22" name="Group 29"/>
            <p:cNvGrpSpPr/>
            <p:nvPr/>
          </p:nvGrpSpPr>
          <p:grpSpPr>
            <a:xfrm>
              <a:off x="5125232" y="3202937"/>
              <a:ext cx="452125" cy="452125"/>
              <a:chOff x="2522538" y="2108200"/>
              <a:chExt cx="376238" cy="376238"/>
            </a:xfrm>
            <a:solidFill>
              <a:schemeClr val="bg1"/>
            </a:solidFill>
          </p:grpSpPr>
          <p:sp>
            <p:nvSpPr>
              <p:cNvPr id="30" name="Freeform 54"/>
              <p:cNvSpPr/>
              <p:nvPr/>
            </p:nvSpPr>
            <p:spPr bwMode="auto">
              <a:xfrm>
                <a:off x="2522538" y="2319338"/>
                <a:ext cx="163513" cy="71438"/>
              </a:xfrm>
              <a:custGeom>
                <a:avLst/>
                <a:gdLst>
                  <a:gd name="T0" fmla="*/ 3 w 28"/>
                  <a:gd name="T1" fmla="*/ 10 h 12"/>
                  <a:gd name="T2" fmla="*/ 10 w 28"/>
                  <a:gd name="T3" fmla="*/ 12 h 12"/>
                  <a:gd name="T4" fmla="*/ 28 w 28"/>
                  <a:gd name="T5" fmla="*/ 8 h 12"/>
                  <a:gd name="T6" fmla="*/ 5 w 28"/>
                  <a:gd name="T7" fmla="*/ 1 h 12"/>
                  <a:gd name="T8" fmla="*/ 2 w 28"/>
                  <a:gd name="T9" fmla="*/ 1 h 12"/>
                  <a:gd name="T10" fmla="*/ 0 w 28"/>
                  <a:gd name="T11" fmla="*/ 5 h 12"/>
                  <a:gd name="T12" fmla="*/ 0 w 28"/>
                  <a:gd name="T13" fmla="*/ 6 h 12"/>
                  <a:gd name="T14" fmla="*/ 3 w 28"/>
                  <a:gd name="T15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2">
                    <a:moveTo>
                      <a:pt x="3" y="10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1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4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1" name="Freeform 55"/>
              <p:cNvSpPr/>
              <p:nvPr/>
            </p:nvSpPr>
            <p:spPr bwMode="auto">
              <a:xfrm>
                <a:off x="2774950" y="2425700"/>
                <a:ext cx="123825" cy="58738"/>
              </a:xfrm>
              <a:custGeom>
                <a:avLst/>
                <a:gdLst>
                  <a:gd name="T0" fmla="*/ 18 w 21"/>
                  <a:gd name="T1" fmla="*/ 0 h 10"/>
                  <a:gd name="T2" fmla="*/ 18 w 21"/>
                  <a:gd name="T3" fmla="*/ 0 h 10"/>
                  <a:gd name="T4" fmla="*/ 0 w 21"/>
                  <a:gd name="T5" fmla="*/ 5 h 10"/>
                  <a:gd name="T6" fmla="*/ 16 w 21"/>
                  <a:gd name="T7" fmla="*/ 10 h 10"/>
                  <a:gd name="T8" fmla="*/ 19 w 21"/>
                  <a:gd name="T9" fmla="*/ 9 h 10"/>
                  <a:gd name="T10" fmla="*/ 21 w 21"/>
                  <a:gd name="T11" fmla="*/ 6 h 10"/>
                  <a:gd name="T12" fmla="*/ 21 w 21"/>
                  <a:gd name="T13" fmla="*/ 4 h 10"/>
                  <a:gd name="T14" fmla="*/ 18 w 21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0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10"/>
                      <a:pt x="18" y="10"/>
                      <a:pt x="19" y="9"/>
                    </a:cubicBezTo>
                    <a:cubicBezTo>
                      <a:pt x="20" y="8"/>
                      <a:pt x="21" y="7"/>
                      <a:pt x="21" y="6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2"/>
                      <a:pt x="20" y="1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4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2" name="Freeform 56"/>
              <p:cNvSpPr/>
              <p:nvPr/>
            </p:nvSpPr>
            <p:spPr bwMode="auto">
              <a:xfrm>
                <a:off x="2522538" y="2343150"/>
                <a:ext cx="376238" cy="141288"/>
              </a:xfrm>
              <a:custGeom>
                <a:avLst/>
                <a:gdLst>
                  <a:gd name="T0" fmla="*/ 62 w 64"/>
                  <a:gd name="T1" fmla="*/ 1 h 24"/>
                  <a:gd name="T2" fmla="*/ 60 w 64"/>
                  <a:gd name="T3" fmla="*/ 0 h 24"/>
                  <a:gd name="T4" fmla="*/ 59 w 64"/>
                  <a:gd name="T5" fmla="*/ 0 h 24"/>
                  <a:gd name="T6" fmla="*/ 3 w 64"/>
                  <a:gd name="T7" fmla="*/ 14 h 24"/>
                  <a:gd name="T8" fmla="*/ 0 w 64"/>
                  <a:gd name="T9" fmla="*/ 18 h 24"/>
                  <a:gd name="T10" fmla="*/ 0 w 64"/>
                  <a:gd name="T11" fmla="*/ 20 h 24"/>
                  <a:gd name="T12" fmla="*/ 2 w 64"/>
                  <a:gd name="T13" fmla="*/ 23 h 24"/>
                  <a:gd name="T14" fmla="*/ 4 w 64"/>
                  <a:gd name="T15" fmla="*/ 24 h 24"/>
                  <a:gd name="T16" fmla="*/ 5 w 64"/>
                  <a:gd name="T17" fmla="*/ 24 h 24"/>
                  <a:gd name="T18" fmla="*/ 61 w 64"/>
                  <a:gd name="T19" fmla="*/ 10 h 24"/>
                  <a:gd name="T20" fmla="*/ 64 w 64"/>
                  <a:gd name="T21" fmla="*/ 6 h 24"/>
                  <a:gd name="T22" fmla="*/ 64 w 64"/>
                  <a:gd name="T23" fmla="*/ 4 h 24"/>
                  <a:gd name="T24" fmla="*/ 62 w 64"/>
                  <a:gd name="T25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24">
                    <a:moveTo>
                      <a:pt x="62" y="1"/>
                    </a:moveTo>
                    <a:cubicBezTo>
                      <a:pt x="62" y="1"/>
                      <a:pt x="61" y="0"/>
                      <a:pt x="6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5"/>
                      <a:pt x="0" y="16"/>
                      <a:pt x="0" y="1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2"/>
                      <a:pt x="2" y="23"/>
                    </a:cubicBezTo>
                    <a:cubicBezTo>
                      <a:pt x="2" y="24"/>
                      <a:pt x="3" y="24"/>
                      <a:pt x="4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3" y="9"/>
                      <a:pt x="64" y="8"/>
                      <a:pt x="64" y="6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3"/>
                      <a:pt x="63" y="2"/>
                      <a:pt x="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4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3" name="Freeform 57"/>
              <p:cNvSpPr>
                <a:spLocks noEditPoints="1"/>
              </p:cNvSpPr>
              <p:nvPr/>
            </p:nvSpPr>
            <p:spPr bwMode="auto">
              <a:xfrm>
                <a:off x="2605088" y="2108200"/>
                <a:ext cx="217488" cy="258763"/>
              </a:xfrm>
              <a:custGeom>
                <a:avLst/>
                <a:gdLst>
                  <a:gd name="T0" fmla="*/ 8 w 37"/>
                  <a:gd name="T1" fmla="*/ 32 h 44"/>
                  <a:gd name="T2" fmla="*/ 31 w 37"/>
                  <a:gd name="T3" fmla="*/ 35 h 44"/>
                  <a:gd name="T4" fmla="*/ 20 w 37"/>
                  <a:gd name="T5" fmla="*/ 0 h 44"/>
                  <a:gd name="T6" fmla="*/ 8 w 37"/>
                  <a:gd name="T7" fmla="*/ 32 h 44"/>
                  <a:gd name="T8" fmla="*/ 15 w 37"/>
                  <a:gd name="T9" fmla="*/ 28 h 44"/>
                  <a:gd name="T10" fmla="*/ 21 w 37"/>
                  <a:gd name="T11" fmla="*/ 16 h 44"/>
                  <a:gd name="T12" fmla="*/ 20 w 37"/>
                  <a:gd name="T13" fmla="*/ 36 h 44"/>
                  <a:gd name="T14" fmla="*/ 15 w 37"/>
                  <a:gd name="T15" fmla="*/ 2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44">
                    <a:moveTo>
                      <a:pt x="8" y="32"/>
                    </a:moveTo>
                    <a:cubicBezTo>
                      <a:pt x="11" y="40"/>
                      <a:pt x="24" y="44"/>
                      <a:pt x="31" y="35"/>
                    </a:cubicBezTo>
                    <a:cubicBezTo>
                      <a:pt x="37" y="25"/>
                      <a:pt x="31" y="10"/>
                      <a:pt x="20" y="0"/>
                    </a:cubicBezTo>
                    <a:cubicBezTo>
                      <a:pt x="22" y="11"/>
                      <a:pt x="0" y="15"/>
                      <a:pt x="8" y="32"/>
                    </a:cubicBezTo>
                    <a:close/>
                    <a:moveTo>
                      <a:pt x="15" y="28"/>
                    </a:moveTo>
                    <a:cubicBezTo>
                      <a:pt x="17" y="26"/>
                      <a:pt x="21" y="24"/>
                      <a:pt x="21" y="16"/>
                    </a:cubicBezTo>
                    <a:cubicBezTo>
                      <a:pt x="31" y="22"/>
                      <a:pt x="27" y="38"/>
                      <a:pt x="20" y="36"/>
                    </a:cubicBezTo>
                    <a:cubicBezTo>
                      <a:pt x="13" y="35"/>
                      <a:pt x="13" y="30"/>
                      <a:pt x="15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4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3" name="Group 447"/>
            <p:cNvGrpSpPr/>
            <p:nvPr/>
          </p:nvGrpSpPr>
          <p:grpSpPr bwMode="auto">
            <a:xfrm>
              <a:off x="6961033" y="3653891"/>
              <a:ext cx="379413" cy="379413"/>
              <a:chOff x="0" y="0"/>
              <a:chExt cx="575" cy="575"/>
            </a:xfrm>
            <a:solidFill>
              <a:schemeClr val="bg1"/>
            </a:solidFill>
          </p:grpSpPr>
          <p:sp>
            <p:nvSpPr>
              <p:cNvPr id="26" name="AutoShape 443"/>
              <p:cNvSpPr/>
              <p:nvPr/>
            </p:nvSpPr>
            <p:spPr bwMode="auto">
              <a:xfrm>
                <a:off x="0" y="296"/>
                <a:ext cx="279" cy="2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600" h="21600">
                    <a:moveTo>
                      <a:pt x="16948" y="3429"/>
                    </a:moveTo>
                    <a:lnTo>
                      <a:pt x="9450" y="10928"/>
                    </a:lnTo>
                    <a:lnTo>
                      <a:pt x="8117" y="9596"/>
                    </a:lnTo>
                    <a:lnTo>
                      <a:pt x="15616" y="2098"/>
                    </a:lnTo>
                    <a:lnTo>
                      <a:pt x="13520" y="0"/>
                    </a:lnTo>
                    <a:lnTo>
                      <a:pt x="3894" y="9626"/>
                    </a:lnTo>
                    <a:lnTo>
                      <a:pt x="3890" y="9626"/>
                    </a:lnTo>
                    <a:lnTo>
                      <a:pt x="3890" y="9630"/>
                    </a:lnTo>
                    <a:lnTo>
                      <a:pt x="3889" y="9630"/>
                    </a:lnTo>
                    <a:lnTo>
                      <a:pt x="3890" y="9630"/>
                    </a:lnTo>
                    <a:lnTo>
                      <a:pt x="0" y="21600"/>
                    </a:lnTo>
                    <a:lnTo>
                      <a:pt x="11971" y="17712"/>
                    </a:lnTo>
                    <a:lnTo>
                      <a:pt x="11972" y="17712"/>
                    </a:lnTo>
                    <a:lnTo>
                      <a:pt x="11975" y="17711"/>
                    </a:lnTo>
                    <a:lnTo>
                      <a:pt x="11975" y="17709"/>
                    </a:lnTo>
                    <a:lnTo>
                      <a:pt x="21600" y="8083"/>
                    </a:lnTo>
                    <a:lnTo>
                      <a:pt x="16948" y="3429"/>
                    </a:lnTo>
                    <a:close/>
                    <a:moveTo>
                      <a:pt x="16948" y="3429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7" name="AutoShape 444"/>
              <p:cNvSpPr/>
              <p:nvPr/>
            </p:nvSpPr>
            <p:spPr bwMode="auto">
              <a:xfrm>
                <a:off x="296" y="104"/>
                <a:ext cx="176" cy="1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600" h="21600">
                    <a:moveTo>
                      <a:pt x="3324" y="12115"/>
                    </a:moveTo>
                    <a:lnTo>
                      <a:pt x="8825" y="6614"/>
                    </a:lnTo>
                    <a:lnTo>
                      <a:pt x="10935" y="8723"/>
                    </a:lnTo>
                    <a:lnTo>
                      <a:pt x="5434" y="14225"/>
                    </a:lnTo>
                    <a:lnTo>
                      <a:pt x="12808" y="21600"/>
                    </a:lnTo>
                    <a:lnTo>
                      <a:pt x="21600" y="12807"/>
                    </a:lnTo>
                    <a:lnTo>
                      <a:pt x="8790" y="0"/>
                    </a:lnTo>
                    <a:lnTo>
                      <a:pt x="0" y="8791"/>
                    </a:lnTo>
                    <a:lnTo>
                      <a:pt x="3324" y="12115"/>
                    </a:lnTo>
                    <a:close/>
                    <a:moveTo>
                      <a:pt x="3324" y="12115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8" name="AutoShape 445"/>
              <p:cNvSpPr/>
              <p:nvPr/>
            </p:nvSpPr>
            <p:spPr bwMode="auto">
              <a:xfrm>
                <a:off x="400" y="0"/>
                <a:ext cx="173" cy="1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8576"/>
                    </a:moveTo>
                    <a:lnTo>
                      <a:pt x="8573" y="0"/>
                    </a:lnTo>
                    <a:lnTo>
                      <a:pt x="21600" y="13024"/>
                    </a:lnTo>
                    <a:lnTo>
                      <a:pt x="13027" y="21600"/>
                    </a:lnTo>
                    <a:lnTo>
                      <a:pt x="0" y="8576"/>
                    </a:lnTo>
                    <a:close/>
                    <a:moveTo>
                      <a:pt x="0" y="8576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9" name="AutoShape 446"/>
              <p:cNvSpPr/>
              <p:nvPr/>
            </p:nvSpPr>
            <p:spPr bwMode="auto">
              <a:xfrm>
                <a:off x="0" y="0"/>
                <a:ext cx="575" cy="5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1600" h="21600">
                    <a:moveTo>
                      <a:pt x="16712" y="12177"/>
                    </a:moveTo>
                    <a:cubicBezTo>
                      <a:pt x="16247" y="12177"/>
                      <a:pt x="15748" y="12329"/>
                      <a:pt x="15257" y="12582"/>
                    </a:cubicBezTo>
                    <a:lnTo>
                      <a:pt x="9013" y="6331"/>
                    </a:lnTo>
                    <a:cubicBezTo>
                      <a:pt x="9263" y="5840"/>
                      <a:pt x="9413" y="5346"/>
                      <a:pt x="9413" y="4893"/>
                    </a:cubicBezTo>
                    <a:cubicBezTo>
                      <a:pt x="9413" y="2407"/>
                      <a:pt x="7052" y="0"/>
                      <a:pt x="4571" y="0"/>
                    </a:cubicBezTo>
                    <a:cubicBezTo>
                      <a:pt x="4555" y="0"/>
                      <a:pt x="4540" y="0"/>
                      <a:pt x="4525" y="0"/>
                    </a:cubicBezTo>
                    <a:cubicBezTo>
                      <a:pt x="4515" y="0"/>
                      <a:pt x="4233" y="287"/>
                      <a:pt x="4079" y="441"/>
                    </a:cubicBezTo>
                    <a:cubicBezTo>
                      <a:pt x="6081" y="2445"/>
                      <a:pt x="5916" y="2120"/>
                      <a:pt x="5916" y="3349"/>
                    </a:cubicBezTo>
                    <a:cubicBezTo>
                      <a:pt x="5916" y="4347"/>
                      <a:pt x="4320" y="5922"/>
                      <a:pt x="3346" y="5922"/>
                    </a:cubicBezTo>
                    <a:cubicBezTo>
                      <a:pt x="3132" y="5922"/>
                      <a:pt x="2966" y="5928"/>
                      <a:pt x="2828" y="5928"/>
                    </a:cubicBezTo>
                    <a:cubicBezTo>
                      <a:pt x="2150" y="5928"/>
                      <a:pt x="2140" y="5784"/>
                      <a:pt x="441" y="4083"/>
                    </a:cubicBezTo>
                    <a:cubicBezTo>
                      <a:pt x="282" y="4242"/>
                      <a:pt x="0" y="4520"/>
                      <a:pt x="0" y="4529"/>
                    </a:cubicBezTo>
                    <a:cubicBezTo>
                      <a:pt x="31" y="7031"/>
                      <a:pt x="2390" y="9422"/>
                      <a:pt x="4888" y="9422"/>
                    </a:cubicBezTo>
                    <a:cubicBezTo>
                      <a:pt x="5341" y="9422"/>
                      <a:pt x="5824" y="9278"/>
                      <a:pt x="6302" y="9038"/>
                    </a:cubicBezTo>
                    <a:lnTo>
                      <a:pt x="12567" y="15310"/>
                    </a:lnTo>
                    <a:cubicBezTo>
                      <a:pt x="12329" y="15787"/>
                      <a:pt x="12187" y="16267"/>
                      <a:pt x="12187" y="16706"/>
                    </a:cubicBezTo>
                    <a:cubicBezTo>
                      <a:pt x="12187" y="19193"/>
                      <a:pt x="14548" y="21600"/>
                      <a:pt x="17030" y="21600"/>
                    </a:cubicBezTo>
                    <a:cubicBezTo>
                      <a:pt x="17045" y="21600"/>
                      <a:pt x="17060" y="21600"/>
                      <a:pt x="17075" y="21600"/>
                    </a:cubicBezTo>
                    <a:cubicBezTo>
                      <a:pt x="17085" y="21600"/>
                      <a:pt x="17367" y="21313"/>
                      <a:pt x="17521" y="21159"/>
                    </a:cubicBezTo>
                    <a:cubicBezTo>
                      <a:pt x="15519" y="19155"/>
                      <a:pt x="15684" y="19480"/>
                      <a:pt x="15684" y="18251"/>
                    </a:cubicBezTo>
                    <a:cubicBezTo>
                      <a:pt x="15684" y="17253"/>
                      <a:pt x="17280" y="15678"/>
                      <a:pt x="18254" y="15678"/>
                    </a:cubicBezTo>
                    <a:cubicBezTo>
                      <a:pt x="18467" y="15678"/>
                      <a:pt x="18633" y="15672"/>
                      <a:pt x="18771" y="15672"/>
                    </a:cubicBezTo>
                    <a:cubicBezTo>
                      <a:pt x="19449" y="15672"/>
                      <a:pt x="19460" y="15816"/>
                      <a:pt x="21159" y="17517"/>
                    </a:cubicBezTo>
                    <a:cubicBezTo>
                      <a:pt x="21318" y="17358"/>
                      <a:pt x="21599" y="17080"/>
                      <a:pt x="21600" y="17071"/>
                    </a:cubicBezTo>
                    <a:cubicBezTo>
                      <a:pt x="21570" y="14569"/>
                      <a:pt x="19210" y="12177"/>
                      <a:pt x="16712" y="12177"/>
                    </a:cubicBezTo>
                    <a:close/>
                    <a:moveTo>
                      <a:pt x="16712" y="12177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24" name="Freeform 328"/>
            <p:cNvSpPr>
              <a:spLocks noChangeAspect="1" noChangeArrowheads="1"/>
            </p:cNvSpPr>
            <p:nvPr/>
          </p:nvSpPr>
          <p:spPr bwMode="auto">
            <a:xfrm>
              <a:off x="5767572" y="4470189"/>
              <a:ext cx="495116" cy="276220"/>
            </a:xfrm>
            <a:custGeom>
              <a:avLst/>
              <a:gdLst>
                <a:gd name="T0" fmla="*/ 585 w 1564"/>
                <a:gd name="T1" fmla="*/ 610 h 871"/>
                <a:gd name="T2" fmla="*/ 451 w 1564"/>
                <a:gd name="T3" fmla="*/ 744 h 871"/>
                <a:gd name="T4" fmla="*/ 585 w 1564"/>
                <a:gd name="T5" fmla="*/ 870 h 871"/>
                <a:gd name="T6" fmla="*/ 710 w 1564"/>
                <a:gd name="T7" fmla="*/ 744 h 871"/>
                <a:gd name="T8" fmla="*/ 585 w 1564"/>
                <a:gd name="T9" fmla="*/ 610 h 871"/>
                <a:gd name="T10" fmla="*/ 585 w 1564"/>
                <a:gd name="T11" fmla="*/ 811 h 871"/>
                <a:gd name="T12" fmla="*/ 518 w 1564"/>
                <a:gd name="T13" fmla="*/ 744 h 871"/>
                <a:gd name="T14" fmla="*/ 585 w 1564"/>
                <a:gd name="T15" fmla="*/ 677 h 871"/>
                <a:gd name="T16" fmla="*/ 643 w 1564"/>
                <a:gd name="T17" fmla="*/ 744 h 871"/>
                <a:gd name="T18" fmla="*/ 585 w 1564"/>
                <a:gd name="T19" fmla="*/ 811 h 871"/>
                <a:gd name="T20" fmla="*/ 1563 w 1564"/>
                <a:gd name="T21" fmla="*/ 519 h 871"/>
                <a:gd name="T22" fmla="*/ 1563 w 1564"/>
                <a:gd name="T23" fmla="*/ 652 h 871"/>
                <a:gd name="T24" fmla="*/ 1505 w 1564"/>
                <a:gd name="T25" fmla="*/ 719 h 871"/>
                <a:gd name="T26" fmla="*/ 1429 w 1564"/>
                <a:gd name="T27" fmla="*/ 719 h 871"/>
                <a:gd name="T28" fmla="*/ 1262 w 1564"/>
                <a:gd name="T29" fmla="*/ 569 h 871"/>
                <a:gd name="T30" fmla="*/ 1095 w 1564"/>
                <a:gd name="T31" fmla="*/ 719 h 871"/>
                <a:gd name="T32" fmla="*/ 752 w 1564"/>
                <a:gd name="T33" fmla="*/ 719 h 871"/>
                <a:gd name="T34" fmla="*/ 585 w 1564"/>
                <a:gd name="T35" fmla="*/ 569 h 871"/>
                <a:gd name="T36" fmla="*/ 409 w 1564"/>
                <a:gd name="T37" fmla="*/ 719 h 871"/>
                <a:gd name="T38" fmla="*/ 326 w 1564"/>
                <a:gd name="T39" fmla="*/ 719 h 871"/>
                <a:gd name="T40" fmla="*/ 267 w 1564"/>
                <a:gd name="T41" fmla="*/ 652 h 871"/>
                <a:gd name="T42" fmla="*/ 267 w 1564"/>
                <a:gd name="T43" fmla="*/ 519 h 871"/>
                <a:gd name="T44" fmla="*/ 1563 w 1564"/>
                <a:gd name="T45" fmla="*/ 519 h 871"/>
                <a:gd name="T46" fmla="*/ 1262 w 1564"/>
                <a:gd name="T47" fmla="*/ 610 h 871"/>
                <a:gd name="T48" fmla="*/ 1128 w 1564"/>
                <a:gd name="T49" fmla="*/ 744 h 871"/>
                <a:gd name="T50" fmla="*/ 1262 w 1564"/>
                <a:gd name="T51" fmla="*/ 870 h 871"/>
                <a:gd name="T52" fmla="*/ 1396 w 1564"/>
                <a:gd name="T53" fmla="*/ 744 h 871"/>
                <a:gd name="T54" fmla="*/ 1262 w 1564"/>
                <a:gd name="T55" fmla="*/ 610 h 871"/>
                <a:gd name="T56" fmla="*/ 1262 w 1564"/>
                <a:gd name="T57" fmla="*/ 811 h 871"/>
                <a:gd name="T58" fmla="*/ 1195 w 1564"/>
                <a:gd name="T59" fmla="*/ 744 h 871"/>
                <a:gd name="T60" fmla="*/ 1262 w 1564"/>
                <a:gd name="T61" fmla="*/ 677 h 871"/>
                <a:gd name="T62" fmla="*/ 1329 w 1564"/>
                <a:gd name="T63" fmla="*/ 744 h 871"/>
                <a:gd name="T64" fmla="*/ 1262 w 1564"/>
                <a:gd name="T65" fmla="*/ 811 h 871"/>
                <a:gd name="T66" fmla="*/ 1538 w 1564"/>
                <a:gd name="T67" fmla="*/ 376 h 871"/>
                <a:gd name="T68" fmla="*/ 1295 w 1564"/>
                <a:gd name="T69" fmla="*/ 134 h 871"/>
                <a:gd name="T70" fmla="*/ 1229 w 1564"/>
                <a:gd name="T71" fmla="*/ 109 h 871"/>
                <a:gd name="T72" fmla="*/ 1112 w 1564"/>
                <a:gd name="T73" fmla="*/ 109 h 871"/>
                <a:gd name="T74" fmla="*/ 1112 w 1564"/>
                <a:gd name="T75" fmla="*/ 59 h 871"/>
                <a:gd name="T76" fmla="*/ 1045 w 1564"/>
                <a:gd name="T77" fmla="*/ 0 h 871"/>
                <a:gd name="T78" fmla="*/ 326 w 1564"/>
                <a:gd name="T79" fmla="*/ 0 h 871"/>
                <a:gd name="T80" fmla="*/ 267 w 1564"/>
                <a:gd name="T81" fmla="*/ 59 h 871"/>
                <a:gd name="T82" fmla="*/ 267 w 1564"/>
                <a:gd name="T83" fmla="*/ 75 h 871"/>
                <a:gd name="T84" fmla="*/ 8 w 1564"/>
                <a:gd name="T85" fmla="*/ 101 h 871"/>
                <a:gd name="T86" fmla="*/ 459 w 1564"/>
                <a:gd name="T87" fmla="*/ 159 h 871"/>
                <a:gd name="T88" fmla="*/ 0 w 1564"/>
                <a:gd name="T89" fmla="*/ 209 h 871"/>
                <a:gd name="T90" fmla="*/ 459 w 1564"/>
                <a:gd name="T91" fmla="*/ 268 h 871"/>
                <a:gd name="T92" fmla="*/ 0 w 1564"/>
                <a:gd name="T93" fmla="*/ 309 h 871"/>
                <a:gd name="T94" fmla="*/ 267 w 1564"/>
                <a:gd name="T95" fmla="*/ 360 h 871"/>
                <a:gd name="T96" fmla="*/ 267 w 1564"/>
                <a:gd name="T97" fmla="*/ 485 h 871"/>
                <a:gd name="T98" fmla="*/ 1563 w 1564"/>
                <a:gd name="T99" fmla="*/ 485 h 871"/>
                <a:gd name="T100" fmla="*/ 1563 w 1564"/>
                <a:gd name="T101" fmla="*/ 435 h 871"/>
                <a:gd name="T102" fmla="*/ 1538 w 1564"/>
                <a:gd name="T103" fmla="*/ 376 h 871"/>
                <a:gd name="T104" fmla="*/ 1429 w 1564"/>
                <a:gd name="T105" fmla="*/ 385 h 871"/>
                <a:gd name="T106" fmla="*/ 1195 w 1564"/>
                <a:gd name="T107" fmla="*/ 385 h 871"/>
                <a:gd name="T108" fmla="*/ 1178 w 1564"/>
                <a:gd name="T109" fmla="*/ 376 h 871"/>
                <a:gd name="T110" fmla="*/ 1178 w 1564"/>
                <a:gd name="T111" fmla="*/ 193 h 871"/>
                <a:gd name="T112" fmla="*/ 1195 w 1564"/>
                <a:gd name="T113" fmla="*/ 184 h 871"/>
                <a:gd name="T114" fmla="*/ 1237 w 1564"/>
                <a:gd name="T115" fmla="*/ 184 h 871"/>
                <a:gd name="T116" fmla="*/ 1245 w 1564"/>
                <a:gd name="T117" fmla="*/ 184 h 871"/>
                <a:gd name="T118" fmla="*/ 1438 w 1564"/>
                <a:gd name="T119" fmla="*/ 368 h 871"/>
                <a:gd name="T120" fmla="*/ 1429 w 1564"/>
                <a:gd name="T121" fmla="*/ 385 h 871"/>
                <a:gd name="T122" fmla="*/ 1429 w 1564"/>
                <a:gd name="T123" fmla="*/ 385 h 871"/>
                <a:gd name="T124" fmla="*/ 1429 w 1564"/>
                <a:gd name="T125" fmla="*/ 385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4" h="871">
                  <a:moveTo>
                    <a:pt x="585" y="610"/>
                  </a:moveTo>
                  <a:cubicBezTo>
                    <a:pt x="510" y="610"/>
                    <a:pt x="451" y="669"/>
                    <a:pt x="451" y="744"/>
                  </a:cubicBezTo>
                  <a:cubicBezTo>
                    <a:pt x="451" y="820"/>
                    <a:pt x="510" y="870"/>
                    <a:pt x="585" y="870"/>
                  </a:cubicBezTo>
                  <a:cubicBezTo>
                    <a:pt x="652" y="870"/>
                    <a:pt x="710" y="820"/>
                    <a:pt x="710" y="744"/>
                  </a:cubicBezTo>
                  <a:cubicBezTo>
                    <a:pt x="710" y="669"/>
                    <a:pt x="652" y="610"/>
                    <a:pt x="585" y="610"/>
                  </a:cubicBezTo>
                  <a:close/>
                  <a:moveTo>
                    <a:pt x="585" y="811"/>
                  </a:moveTo>
                  <a:cubicBezTo>
                    <a:pt x="543" y="811"/>
                    <a:pt x="518" y="778"/>
                    <a:pt x="518" y="744"/>
                  </a:cubicBezTo>
                  <a:cubicBezTo>
                    <a:pt x="518" y="711"/>
                    <a:pt x="543" y="677"/>
                    <a:pt x="585" y="677"/>
                  </a:cubicBezTo>
                  <a:cubicBezTo>
                    <a:pt x="618" y="677"/>
                    <a:pt x="643" y="711"/>
                    <a:pt x="643" y="744"/>
                  </a:cubicBezTo>
                  <a:cubicBezTo>
                    <a:pt x="643" y="778"/>
                    <a:pt x="618" y="811"/>
                    <a:pt x="585" y="811"/>
                  </a:cubicBezTo>
                  <a:close/>
                  <a:moveTo>
                    <a:pt x="1563" y="519"/>
                  </a:moveTo>
                  <a:cubicBezTo>
                    <a:pt x="1563" y="652"/>
                    <a:pt x="1563" y="652"/>
                    <a:pt x="1563" y="652"/>
                  </a:cubicBezTo>
                  <a:cubicBezTo>
                    <a:pt x="1563" y="694"/>
                    <a:pt x="1538" y="719"/>
                    <a:pt x="1505" y="719"/>
                  </a:cubicBezTo>
                  <a:cubicBezTo>
                    <a:pt x="1429" y="719"/>
                    <a:pt x="1429" y="719"/>
                    <a:pt x="1429" y="719"/>
                  </a:cubicBezTo>
                  <a:cubicBezTo>
                    <a:pt x="1421" y="636"/>
                    <a:pt x="1346" y="569"/>
                    <a:pt x="1262" y="569"/>
                  </a:cubicBezTo>
                  <a:cubicBezTo>
                    <a:pt x="1178" y="569"/>
                    <a:pt x="1103" y="636"/>
                    <a:pt x="1095" y="719"/>
                  </a:cubicBezTo>
                  <a:cubicBezTo>
                    <a:pt x="752" y="719"/>
                    <a:pt x="752" y="719"/>
                    <a:pt x="752" y="719"/>
                  </a:cubicBezTo>
                  <a:cubicBezTo>
                    <a:pt x="735" y="636"/>
                    <a:pt x="669" y="569"/>
                    <a:pt x="585" y="569"/>
                  </a:cubicBezTo>
                  <a:cubicBezTo>
                    <a:pt x="493" y="569"/>
                    <a:pt x="426" y="636"/>
                    <a:pt x="409" y="719"/>
                  </a:cubicBezTo>
                  <a:cubicBezTo>
                    <a:pt x="326" y="719"/>
                    <a:pt x="326" y="719"/>
                    <a:pt x="326" y="719"/>
                  </a:cubicBezTo>
                  <a:cubicBezTo>
                    <a:pt x="292" y="719"/>
                    <a:pt x="267" y="694"/>
                    <a:pt x="267" y="652"/>
                  </a:cubicBezTo>
                  <a:cubicBezTo>
                    <a:pt x="267" y="519"/>
                    <a:pt x="267" y="519"/>
                    <a:pt x="267" y="519"/>
                  </a:cubicBezTo>
                  <a:lnTo>
                    <a:pt x="1563" y="519"/>
                  </a:lnTo>
                  <a:close/>
                  <a:moveTo>
                    <a:pt x="1262" y="610"/>
                  </a:moveTo>
                  <a:cubicBezTo>
                    <a:pt x="1187" y="610"/>
                    <a:pt x="1128" y="669"/>
                    <a:pt x="1128" y="744"/>
                  </a:cubicBezTo>
                  <a:cubicBezTo>
                    <a:pt x="1128" y="820"/>
                    <a:pt x="1187" y="870"/>
                    <a:pt x="1262" y="870"/>
                  </a:cubicBezTo>
                  <a:cubicBezTo>
                    <a:pt x="1337" y="870"/>
                    <a:pt x="1396" y="820"/>
                    <a:pt x="1396" y="744"/>
                  </a:cubicBezTo>
                  <a:cubicBezTo>
                    <a:pt x="1396" y="669"/>
                    <a:pt x="1337" y="610"/>
                    <a:pt x="1262" y="610"/>
                  </a:cubicBezTo>
                  <a:close/>
                  <a:moveTo>
                    <a:pt x="1262" y="811"/>
                  </a:moveTo>
                  <a:cubicBezTo>
                    <a:pt x="1229" y="811"/>
                    <a:pt x="1195" y="778"/>
                    <a:pt x="1195" y="744"/>
                  </a:cubicBezTo>
                  <a:cubicBezTo>
                    <a:pt x="1195" y="711"/>
                    <a:pt x="1229" y="677"/>
                    <a:pt x="1262" y="677"/>
                  </a:cubicBezTo>
                  <a:cubicBezTo>
                    <a:pt x="1295" y="677"/>
                    <a:pt x="1329" y="711"/>
                    <a:pt x="1329" y="744"/>
                  </a:cubicBezTo>
                  <a:cubicBezTo>
                    <a:pt x="1329" y="778"/>
                    <a:pt x="1295" y="811"/>
                    <a:pt x="1262" y="811"/>
                  </a:cubicBezTo>
                  <a:close/>
                  <a:moveTo>
                    <a:pt x="1538" y="376"/>
                  </a:moveTo>
                  <a:cubicBezTo>
                    <a:pt x="1295" y="134"/>
                    <a:pt x="1295" y="134"/>
                    <a:pt x="1295" y="134"/>
                  </a:cubicBezTo>
                  <a:cubicBezTo>
                    <a:pt x="1279" y="117"/>
                    <a:pt x="1254" y="109"/>
                    <a:pt x="1229" y="109"/>
                  </a:cubicBezTo>
                  <a:cubicBezTo>
                    <a:pt x="1112" y="109"/>
                    <a:pt x="1112" y="109"/>
                    <a:pt x="1112" y="109"/>
                  </a:cubicBezTo>
                  <a:cubicBezTo>
                    <a:pt x="1112" y="59"/>
                    <a:pt x="1112" y="59"/>
                    <a:pt x="1112" y="59"/>
                  </a:cubicBezTo>
                  <a:cubicBezTo>
                    <a:pt x="1112" y="25"/>
                    <a:pt x="1078" y="0"/>
                    <a:pt x="1045" y="0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292" y="0"/>
                    <a:pt x="267" y="25"/>
                    <a:pt x="267" y="59"/>
                  </a:cubicBezTo>
                  <a:cubicBezTo>
                    <a:pt x="267" y="75"/>
                    <a:pt x="267" y="75"/>
                    <a:pt x="267" y="75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459" y="159"/>
                    <a:pt x="459" y="159"/>
                    <a:pt x="459" y="15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7" y="485"/>
                    <a:pt x="267" y="485"/>
                    <a:pt x="267" y="485"/>
                  </a:cubicBezTo>
                  <a:cubicBezTo>
                    <a:pt x="1563" y="485"/>
                    <a:pt x="1563" y="485"/>
                    <a:pt x="1563" y="485"/>
                  </a:cubicBezTo>
                  <a:cubicBezTo>
                    <a:pt x="1563" y="435"/>
                    <a:pt x="1563" y="435"/>
                    <a:pt x="1563" y="435"/>
                  </a:cubicBezTo>
                  <a:cubicBezTo>
                    <a:pt x="1563" y="410"/>
                    <a:pt x="1555" y="393"/>
                    <a:pt x="1538" y="376"/>
                  </a:cubicBezTo>
                  <a:close/>
                  <a:moveTo>
                    <a:pt x="1429" y="385"/>
                  </a:moveTo>
                  <a:cubicBezTo>
                    <a:pt x="1195" y="385"/>
                    <a:pt x="1195" y="385"/>
                    <a:pt x="1195" y="385"/>
                  </a:cubicBezTo>
                  <a:cubicBezTo>
                    <a:pt x="1187" y="385"/>
                    <a:pt x="1178" y="376"/>
                    <a:pt x="1178" y="376"/>
                  </a:cubicBezTo>
                  <a:cubicBezTo>
                    <a:pt x="1178" y="193"/>
                    <a:pt x="1178" y="193"/>
                    <a:pt x="1178" y="193"/>
                  </a:cubicBezTo>
                  <a:cubicBezTo>
                    <a:pt x="1178" y="184"/>
                    <a:pt x="1187" y="184"/>
                    <a:pt x="1195" y="184"/>
                  </a:cubicBezTo>
                  <a:cubicBezTo>
                    <a:pt x="1237" y="184"/>
                    <a:pt x="1237" y="184"/>
                    <a:pt x="1237" y="184"/>
                  </a:cubicBezTo>
                  <a:lnTo>
                    <a:pt x="1245" y="184"/>
                  </a:lnTo>
                  <a:cubicBezTo>
                    <a:pt x="1438" y="368"/>
                    <a:pt x="1438" y="368"/>
                    <a:pt x="1438" y="368"/>
                  </a:cubicBezTo>
                  <a:cubicBezTo>
                    <a:pt x="1446" y="376"/>
                    <a:pt x="1438" y="385"/>
                    <a:pt x="1429" y="385"/>
                  </a:cubicBezTo>
                  <a:close/>
                  <a:moveTo>
                    <a:pt x="1429" y="385"/>
                  </a:moveTo>
                  <a:lnTo>
                    <a:pt x="1429" y="3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sz="2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Shape 3659"/>
            <p:cNvSpPr/>
            <p:nvPr/>
          </p:nvSpPr>
          <p:spPr>
            <a:xfrm>
              <a:off x="6162027" y="2429508"/>
              <a:ext cx="442080" cy="414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440" extrusionOk="0">
                  <a:moveTo>
                    <a:pt x="20097" y="14373"/>
                  </a:moveTo>
                  <a:lnTo>
                    <a:pt x="15990" y="12571"/>
                  </a:lnTo>
                  <a:lnTo>
                    <a:pt x="16463" y="14008"/>
                  </a:lnTo>
                  <a:cubicBezTo>
                    <a:pt x="16439" y="15532"/>
                    <a:pt x="13726" y="16745"/>
                    <a:pt x="10496" y="16745"/>
                  </a:cubicBezTo>
                  <a:cubicBezTo>
                    <a:pt x="7268" y="16745"/>
                    <a:pt x="4553" y="15532"/>
                    <a:pt x="4529" y="14008"/>
                  </a:cubicBezTo>
                  <a:lnTo>
                    <a:pt x="5002" y="12571"/>
                  </a:lnTo>
                  <a:lnTo>
                    <a:pt x="895" y="14373"/>
                  </a:lnTo>
                  <a:cubicBezTo>
                    <a:pt x="-255" y="14878"/>
                    <a:pt x="-304" y="15814"/>
                    <a:pt x="789" y="16451"/>
                  </a:cubicBezTo>
                  <a:lnTo>
                    <a:pt x="8511" y="20962"/>
                  </a:lnTo>
                  <a:cubicBezTo>
                    <a:pt x="9602" y="21600"/>
                    <a:pt x="11390" y="21600"/>
                    <a:pt x="12481" y="20962"/>
                  </a:cubicBezTo>
                  <a:lnTo>
                    <a:pt x="20205" y="16451"/>
                  </a:lnTo>
                  <a:cubicBezTo>
                    <a:pt x="21296" y="15814"/>
                    <a:pt x="21247" y="14878"/>
                    <a:pt x="20097" y="14373"/>
                  </a:cubicBezTo>
                  <a:close/>
                  <a:moveTo>
                    <a:pt x="10496" y="5209"/>
                  </a:moveTo>
                  <a:cubicBezTo>
                    <a:pt x="11724" y="5209"/>
                    <a:pt x="12866" y="4796"/>
                    <a:pt x="13199" y="4152"/>
                  </a:cubicBezTo>
                  <a:cubicBezTo>
                    <a:pt x="12739" y="2744"/>
                    <a:pt x="12343" y="1535"/>
                    <a:pt x="12094" y="773"/>
                  </a:cubicBezTo>
                  <a:cubicBezTo>
                    <a:pt x="11927" y="264"/>
                    <a:pt x="11175" y="0"/>
                    <a:pt x="10496" y="0"/>
                  </a:cubicBezTo>
                  <a:cubicBezTo>
                    <a:pt x="9817" y="0"/>
                    <a:pt x="9065" y="264"/>
                    <a:pt x="8898" y="773"/>
                  </a:cubicBezTo>
                  <a:cubicBezTo>
                    <a:pt x="8649" y="1535"/>
                    <a:pt x="8253" y="2744"/>
                    <a:pt x="7792" y="4152"/>
                  </a:cubicBezTo>
                  <a:cubicBezTo>
                    <a:pt x="8126" y="4796"/>
                    <a:pt x="9268" y="5209"/>
                    <a:pt x="10496" y="5209"/>
                  </a:cubicBezTo>
                  <a:close/>
                  <a:moveTo>
                    <a:pt x="10496" y="13197"/>
                  </a:moveTo>
                  <a:cubicBezTo>
                    <a:pt x="13109" y="13197"/>
                    <a:pt x="15296" y="12229"/>
                    <a:pt x="15429" y="10966"/>
                  </a:cubicBezTo>
                  <a:cubicBezTo>
                    <a:pt x="15041" y="9779"/>
                    <a:pt x="14617" y="8484"/>
                    <a:pt x="14201" y="7211"/>
                  </a:cubicBezTo>
                  <a:cubicBezTo>
                    <a:pt x="13911" y="8118"/>
                    <a:pt x="12316" y="8759"/>
                    <a:pt x="10496" y="8759"/>
                  </a:cubicBezTo>
                  <a:cubicBezTo>
                    <a:pt x="8678" y="8759"/>
                    <a:pt x="7081" y="8118"/>
                    <a:pt x="6791" y="7211"/>
                  </a:cubicBezTo>
                  <a:cubicBezTo>
                    <a:pt x="6375" y="8484"/>
                    <a:pt x="5951" y="9779"/>
                    <a:pt x="5563" y="10966"/>
                  </a:cubicBezTo>
                  <a:cubicBezTo>
                    <a:pt x="5696" y="12229"/>
                    <a:pt x="7883" y="13197"/>
                    <a:pt x="10496" y="13197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5998"/>
            <a:ext cx="12192000" cy="78200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4186" y="240225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>
              <a:spcBef>
                <a:spcPct val="0"/>
              </a:spcBef>
            </a:pPr>
            <a:r>
              <a:rPr lang="zh-CN" altLang="en-US" dirty="0">
                <a:solidFill>
                  <a:srgbClr val="EA0001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少先队知识</a:t>
            </a:r>
            <a:endParaRPr lang="en-US" altLang="zh-CN" dirty="0">
              <a:solidFill>
                <a:srgbClr val="EA0001"/>
              </a:solidFill>
              <a:latin typeface="字体视界-单纯体" panose="02010601030101010101" pitchFamily="2" charset="-122"/>
              <a:ea typeface="字体视界-单纯体" panose="02010601030101010101" pitchFamily="2" charset="-122"/>
            </a:endParaRPr>
          </a:p>
        </p:txBody>
      </p:sp>
      <p:sp>
        <p:nvSpPr>
          <p:cNvPr id="5" name="矩形 7"/>
          <p:cNvSpPr>
            <a:spLocks noChangeArrowheads="1"/>
          </p:cNvSpPr>
          <p:nvPr/>
        </p:nvSpPr>
        <p:spPr bwMode="auto">
          <a:xfrm>
            <a:off x="1579034" y="1805643"/>
            <a:ext cx="2135717" cy="3833284"/>
          </a:xfrm>
          <a:prstGeom prst="rect">
            <a:avLst/>
          </a:prstGeom>
          <a:solidFill>
            <a:srgbClr val="FFFFFF"/>
          </a:solidFill>
          <a:ln w="25400">
            <a:solidFill>
              <a:srgbClr val="EA0001"/>
            </a:solidFill>
            <a:miter lim="800000"/>
          </a:ln>
        </p:spPr>
        <p:txBody>
          <a:bodyPr anchor="ctr"/>
          <a:lstStyle/>
          <a:p>
            <a:pPr algn="ctr" defTabSz="1621155">
              <a:defRPr/>
            </a:pPr>
            <a:endParaRPr lang="zh-CN" altLang="en-US" sz="3100" noProof="1">
              <a:solidFill>
                <a:srgbClr val="000000"/>
              </a:solidFill>
              <a:latin typeface="方正黑体简体" panose="02000000000000000000" pitchFamily="2" charset="-122"/>
              <a:ea typeface="方正黑体简体" panose="02000000000000000000" pitchFamily="2" charset="-122"/>
              <a:sym typeface="方正黑体简体" panose="02000000000000000000" pitchFamily="2" charset="-122"/>
            </a:endParaRPr>
          </a:p>
        </p:txBody>
      </p:sp>
      <p:sp>
        <p:nvSpPr>
          <p:cNvPr id="6" name="Pentagon 2355"/>
          <p:cNvSpPr>
            <a:spLocks noChangeArrowheads="1"/>
          </p:cNvSpPr>
          <p:nvPr/>
        </p:nvSpPr>
        <p:spPr bwMode="auto">
          <a:xfrm rot="5400000">
            <a:off x="1937810" y="1427817"/>
            <a:ext cx="1399117" cy="2154767"/>
          </a:xfrm>
          <a:prstGeom prst="homePlate">
            <a:avLst>
              <a:gd name="adj" fmla="val 8079"/>
            </a:avLst>
          </a:prstGeom>
          <a:solidFill>
            <a:srgbClr val="EA000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id-ID" altLang="en-US" sz="2800" b="1">
              <a:solidFill>
                <a:srgbClr val="FFFFFF"/>
              </a:solidFill>
              <a:latin typeface="方正黑体简体" panose="02000000000000000000" pitchFamily="2" charset="-122"/>
              <a:ea typeface="方正黑体简体" panose="02000000000000000000" pitchFamily="2" charset="-122"/>
              <a:sym typeface="方正黑体简体" panose="02000000000000000000" pitchFamily="2" charset="-122"/>
            </a:endParaRPr>
          </a:p>
        </p:txBody>
      </p:sp>
      <p:sp>
        <p:nvSpPr>
          <p:cNvPr id="7" name="Rounded Rectangle 2359"/>
          <p:cNvSpPr>
            <a:spLocks noChangeArrowheads="1"/>
          </p:cNvSpPr>
          <p:nvPr/>
        </p:nvSpPr>
        <p:spPr bwMode="auto">
          <a:xfrm>
            <a:off x="1731434" y="4951010"/>
            <a:ext cx="1792817" cy="446617"/>
          </a:xfrm>
          <a:prstGeom prst="roundRect">
            <a:avLst>
              <a:gd name="adj" fmla="val 16667"/>
            </a:avLst>
          </a:prstGeom>
          <a:solidFill>
            <a:srgbClr val="EA000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  <a:sym typeface="方正黑体简体" panose="02000000000000000000" pitchFamily="2" charset="-122"/>
              </a:rPr>
              <a:t>意义</a:t>
            </a:r>
            <a:endParaRPr lang="en-US" altLang="en-US" sz="1600" b="1" dirty="0">
              <a:solidFill>
                <a:srgbClr val="FFFFFF"/>
              </a:solidFill>
              <a:latin typeface="方正黑体简体" panose="02000000000000000000" pitchFamily="2" charset="-122"/>
              <a:ea typeface="方正黑体简体" panose="02000000000000000000" pitchFamily="2" charset="-122"/>
              <a:sym typeface="方正黑体简体" panose="02000000000000000000" pitchFamily="2" charset="-122"/>
            </a:endParaRPr>
          </a:p>
        </p:txBody>
      </p:sp>
      <p:sp>
        <p:nvSpPr>
          <p:cNvPr id="8" name="文本框 10"/>
          <p:cNvSpPr txBox="1">
            <a:spLocks noChangeArrowheads="1"/>
          </p:cNvSpPr>
          <p:nvPr/>
        </p:nvSpPr>
        <p:spPr bwMode="auto">
          <a:xfrm>
            <a:off x="2029885" y="2085042"/>
            <a:ext cx="1198033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FFFF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  <a:sym typeface="方正黑体简体" panose="02000000000000000000" pitchFamily="2" charset="-122"/>
              </a:rPr>
              <a:t>01</a:t>
            </a:r>
            <a:endParaRPr lang="zh-CN" altLang="en-US" sz="4000" b="1">
              <a:solidFill>
                <a:srgbClr val="FFFFFF"/>
              </a:solidFill>
              <a:latin typeface="方正黑体简体" panose="02000000000000000000" pitchFamily="2" charset="-122"/>
              <a:ea typeface="方正黑体简体" panose="02000000000000000000" pitchFamily="2" charset="-122"/>
              <a:sym typeface="方正黑体简体" panose="02000000000000000000" pitchFamily="2" charset="-122"/>
            </a:endParaRPr>
          </a:p>
        </p:txBody>
      </p:sp>
      <p:sp>
        <p:nvSpPr>
          <p:cNvPr id="9" name="矩形 11"/>
          <p:cNvSpPr>
            <a:spLocks noChangeArrowheads="1"/>
          </p:cNvSpPr>
          <p:nvPr/>
        </p:nvSpPr>
        <p:spPr bwMode="auto">
          <a:xfrm>
            <a:off x="3966634" y="1805643"/>
            <a:ext cx="2135717" cy="3833284"/>
          </a:xfrm>
          <a:prstGeom prst="rect">
            <a:avLst/>
          </a:prstGeom>
          <a:solidFill>
            <a:srgbClr val="FFFFFF"/>
          </a:solidFill>
          <a:ln w="25400">
            <a:solidFill>
              <a:srgbClr val="EA0001"/>
            </a:solidFill>
            <a:miter lim="800000"/>
          </a:ln>
        </p:spPr>
        <p:txBody>
          <a:bodyPr anchor="ctr"/>
          <a:lstStyle/>
          <a:p>
            <a:pPr algn="ctr" defTabSz="1621155">
              <a:defRPr/>
            </a:pPr>
            <a:endParaRPr lang="zh-CN" altLang="en-US" sz="3100" noProof="1">
              <a:solidFill>
                <a:srgbClr val="000000"/>
              </a:solidFill>
              <a:latin typeface="方正黑体简体" panose="02000000000000000000" pitchFamily="2" charset="-122"/>
              <a:ea typeface="方正黑体简体" panose="02000000000000000000" pitchFamily="2" charset="-122"/>
              <a:sym typeface="方正黑体简体" panose="02000000000000000000" pitchFamily="2" charset="-122"/>
            </a:endParaRPr>
          </a:p>
        </p:txBody>
      </p:sp>
      <p:sp>
        <p:nvSpPr>
          <p:cNvPr id="10" name="Pentagon 2355"/>
          <p:cNvSpPr>
            <a:spLocks noChangeArrowheads="1"/>
          </p:cNvSpPr>
          <p:nvPr/>
        </p:nvSpPr>
        <p:spPr bwMode="auto">
          <a:xfrm rot="5400000">
            <a:off x="4326467" y="1428875"/>
            <a:ext cx="1399117" cy="2152651"/>
          </a:xfrm>
          <a:prstGeom prst="homePlate">
            <a:avLst>
              <a:gd name="adj" fmla="val 8079"/>
            </a:avLst>
          </a:prstGeom>
          <a:solidFill>
            <a:srgbClr val="EA000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id-ID" altLang="en-US" sz="2800" b="1">
              <a:solidFill>
                <a:srgbClr val="FFFFFF"/>
              </a:solidFill>
              <a:latin typeface="方正黑体简体" panose="02000000000000000000" pitchFamily="2" charset="-122"/>
              <a:ea typeface="方正黑体简体" panose="02000000000000000000" pitchFamily="2" charset="-122"/>
              <a:sym typeface="方正黑体简体" panose="02000000000000000000" pitchFamily="2" charset="-122"/>
            </a:endParaRPr>
          </a:p>
        </p:txBody>
      </p:sp>
      <p:sp>
        <p:nvSpPr>
          <p:cNvPr id="11" name="Rounded Rectangle 2359"/>
          <p:cNvSpPr>
            <a:spLocks noChangeArrowheads="1"/>
          </p:cNvSpPr>
          <p:nvPr/>
        </p:nvSpPr>
        <p:spPr bwMode="auto">
          <a:xfrm>
            <a:off x="4119034" y="4951010"/>
            <a:ext cx="1794933" cy="446617"/>
          </a:xfrm>
          <a:prstGeom prst="roundRect">
            <a:avLst>
              <a:gd name="adj" fmla="val 16667"/>
            </a:avLst>
          </a:prstGeom>
          <a:solidFill>
            <a:srgbClr val="EA000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  <a:sym typeface="方正黑体简体" panose="02000000000000000000" pitchFamily="2" charset="-122"/>
              </a:rPr>
              <a:t>意义</a:t>
            </a:r>
            <a:endParaRPr lang="en-US" altLang="en-US" sz="1600" b="1" dirty="0">
              <a:solidFill>
                <a:srgbClr val="FFFFFF"/>
              </a:solidFill>
              <a:latin typeface="方正黑体简体" panose="02000000000000000000" pitchFamily="2" charset="-122"/>
              <a:ea typeface="方正黑体简体" panose="02000000000000000000" pitchFamily="2" charset="-122"/>
              <a:sym typeface="方正黑体简体" panose="02000000000000000000" pitchFamily="2" charset="-122"/>
            </a:endParaRPr>
          </a:p>
        </p:txBody>
      </p:sp>
      <p:sp>
        <p:nvSpPr>
          <p:cNvPr id="12" name="文本框 14"/>
          <p:cNvSpPr txBox="1">
            <a:spLocks noChangeArrowheads="1"/>
          </p:cNvSpPr>
          <p:nvPr/>
        </p:nvSpPr>
        <p:spPr bwMode="auto">
          <a:xfrm>
            <a:off x="4417485" y="2085042"/>
            <a:ext cx="1198033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FFFF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  <a:sym typeface="方正黑体简体" panose="02000000000000000000" pitchFamily="2" charset="-122"/>
              </a:rPr>
              <a:t>02</a:t>
            </a:r>
            <a:endParaRPr lang="zh-CN" altLang="en-US" sz="4000" b="1">
              <a:solidFill>
                <a:srgbClr val="FFFFFF"/>
              </a:solidFill>
              <a:latin typeface="方正黑体简体" panose="02000000000000000000" pitchFamily="2" charset="-122"/>
              <a:ea typeface="方正黑体简体" panose="02000000000000000000" pitchFamily="2" charset="-122"/>
              <a:sym typeface="方正黑体简体" panose="02000000000000000000" pitchFamily="2" charset="-122"/>
            </a:endParaRPr>
          </a:p>
        </p:txBody>
      </p:sp>
      <p:sp>
        <p:nvSpPr>
          <p:cNvPr id="13" name="矩形 15"/>
          <p:cNvSpPr>
            <a:spLocks noChangeArrowheads="1"/>
          </p:cNvSpPr>
          <p:nvPr/>
        </p:nvSpPr>
        <p:spPr bwMode="auto">
          <a:xfrm>
            <a:off x="6354234" y="1805643"/>
            <a:ext cx="2137833" cy="3833284"/>
          </a:xfrm>
          <a:prstGeom prst="rect">
            <a:avLst/>
          </a:prstGeom>
          <a:solidFill>
            <a:srgbClr val="FFFFFF"/>
          </a:solidFill>
          <a:ln w="25400">
            <a:solidFill>
              <a:srgbClr val="EA0001"/>
            </a:solidFill>
            <a:miter lim="800000"/>
          </a:ln>
        </p:spPr>
        <p:txBody>
          <a:bodyPr anchor="ctr"/>
          <a:lstStyle/>
          <a:p>
            <a:pPr algn="ctr" defTabSz="1621155">
              <a:defRPr/>
            </a:pPr>
            <a:endParaRPr lang="zh-CN" altLang="en-US" sz="3100" noProof="1">
              <a:solidFill>
                <a:srgbClr val="000000"/>
              </a:solidFill>
              <a:latin typeface="方正黑体简体" panose="02000000000000000000" pitchFamily="2" charset="-122"/>
              <a:ea typeface="方正黑体简体" panose="02000000000000000000" pitchFamily="2" charset="-122"/>
              <a:sym typeface="方正黑体简体" panose="02000000000000000000" pitchFamily="2" charset="-122"/>
            </a:endParaRPr>
          </a:p>
        </p:txBody>
      </p:sp>
      <p:sp>
        <p:nvSpPr>
          <p:cNvPr id="14" name="Pentagon 2355"/>
          <p:cNvSpPr>
            <a:spLocks noChangeArrowheads="1"/>
          </p:cNvSpPr>
          <p:nvPr/>
        </p:nvSpPr>
        <p:spPr bwMode="auto">
          <a:xfrm rot="5400000">
            <a:off x="6715126" y="1427817"/>
            <a:ext cx="1399117" cy="2154767"/>
          </a:xfrm>
          <a:prstGeom prst="homePlate">
            <a:avLst>
              <a:gd name="adj" fmla="val 8079"/>
            </a:avLst>
          </a:prstGeom>
          <a:solidFill>
            <a:srgbClr val="EA000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id-ID" altLang="en-US" sz="2800" b="1">
              <a:solidFill>
                <a:srgbClr val="FFFFFF"/>
              </a:solidFill>
              <a:latin typeface="方正黑体简体" panose="02000000000000000000" pitchFamily="2" charset="-122"/>
              <a:ea typeface="方正黑体简体" panose="02000000000000000000" pitchFamily="2" charset="-122"/>
              <a:sym typeface="方正黑体简体" panose="02000000000000000000" pitchFamily="2" charset="-122"/>
            </a:endParaRPr>
          </a:p>
        </p:txBody>
      </p:sp>
      <p:sp>
        <p:nvSpPr>
          <p:cNvPr id="15" name="Rounded Rectangle 2359"/>
          <p:cNvSpPr>
            <a:spLocks noChangeArrowheads="1"/>
          </p:cNvSpPr>
          <p:nvPr/>
        </p:nvSpPr>
        <p:spPr bwMode="auto">
          <a:xfrm>
            <a:off x="6508751" y="4951010"/>
            <a:ext cx="1792816" cy="446617"/>
          </a:xfrm>
          <a:prstGeom prst="roundRect">
            <a:avLst>
              <a:gd name="adj" fmla="val 16667"/>
            </a:avLst>
          </a:prstGeom>
          <a:solidFill>
            <a:srgbClr val="EA000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  <a:sym typeface="方正黑体简体" panose="02000000000000000000" pitchFamily="2" charset="-122"/>
              </a:rPr>
              <a:t>意义</a:t>
            </a:r>
            <a:endParaRPr lang="en-US" altLang="en-US" sz="1600" b="1" dirty="0">
              <a:solidFill>
                <a:srgbClr val="FFFFFF"/>
              </a:solidFill>
              <a:latin typeface="方正黑体简体" panose="02000000000000000000" pitchFamily="2" charset="-122"/>
              <a:ea typeface="方正黑体简体" panose="02000000000000000000" pitchFamily="2" charset="-122"/>
              <a:sym typeface="方正黑体简体" panose="02000000000000000000" pitchFamily="2" charset="-122"/>
            </a:endParaRPr>
          </a:p>
        </p:txBody>
      </p:sp>
      <p:sp>
        <p:nvSpPr>
          <p:cNvPr id="16" name="文本框 18"/>
          <p:cNvSpPr txBox="1">
            <a:spLocks noChangeArrowheads="1"/>
          </p:cNvSpPr>
          <p:nvPr/>
        </p:nvSpPr>
        <p:spPr bwMode="auto">
          <a:xfrm>
            <a:off x="6805084" y="2085042"/>
            <a:ext cx="1200149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FFFF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  <a:sym typeface="方正黑体简体" panose="02000000000000000000" pitchFamily="2" charset="-122"/>
              </a:rPr>
              <a:t>03</a:t>
            </a:r>
            <a:endParaRPr lang="zh-CN" altLang="en-US" sz="4000" b="1">
              <a:solidFill>
                <a:srgbClr val="FFFFFF"/>
              </a:solidFill>
              <a:latin typeface="方正黑体简体" panose="02000000000000000000" pitchFamily="2" charset="-122"/>
              <a:ea typeface="方正黑体简体" panose="02000000000000000000" pitchFamily="2" charset="-122"/>
              <a:sym typeface="方正黑体简体" panose="02000000000000000000" pitchFamily="2" charset="-122"/>
            </a:endParaRPr>
          </a:p>
        </p:txBody>
      </p:sp>
      <p:sp>
        <p:nvSpPr>
          <p:cNvPr id="17" name="矩形 19"/>
          <p:cNvSpPr>
            <a:spLocks noChangeArrowheads="1"/>
          </p:cNvSpPr>
          <p:nvPr/>
        </p:nvSpPr>
        <p:spPr bwMode="auto">
          <a:xfrm>
            <a:off x="8741834" y="1805643"/>
            <a:ext cx="2137833" cy="3833284"/>
          </a:xfrm>
          <a:prstGeom prst="rect">
            <a:avLst/>
          </a:prstGeom>
          <a:solidFill>
            <a:srgbClr val="FFFFFF"/>
          </a:solidFill>
          <a:ln w="25400">
            <a:solidFill>
              <a:srgbClr val="EA0001"/>
            </a:solidFill>
            <a:miter lim="800000"/>
          </a:ln>
        </p:spPr>
        <p:txBody>
          <a:bodyPr anchor="ctr"/>
          <a:lstStyle/>
          <a:p>
            <a:pPr algn="ctr" defTabSz="1621155">
              <a:defRPr/>
            </a:pPr>
            <a:endParaRPr lang="zh-CN" altLang="en-US" sz="3100" noProof="1">
              <a:solidFill>
                <a:srgbClr val="000000"/>
              </a:solidFill>
              <a:latin typeface="方正黑体简体" panose="02000000000000000000" pitchFamily="2" charset="-122"/>
              <a:ea typeface="方正黑体简体" panose="02000000000000000000" pitchFamily="2" charset="-122"/>
              <a:sym typeface="方正黑体简体" panose="02000000000000000000" pitchFamily="2" charset="-122"/>
            </a:endParaRPr>
          </a:p>
        </p:txBody>
      </p:sp>
      <p:sp>
        <p:nvSpPr>
          <p:cNvPr id="18" name="Pentagon 2355"/>
          <p:cNvSpPr>
            <a:spLocks noChangeArrowheads="1"/>
          </p:cNvSpPr>
          <p:nvPr/>
        </p:nvSpPr>
        <p:spPr bwMode="auto">
          <a:xfrm rot="5400000">
            <a:off x="9103784" y="1428876"/>
            <a:ext cx="1399117" cy="2152649"/>
          </a:xfrm>
          <a:prstGeom prst="homePlate">
            <a:avLst>
              <a:gd name="adj" fmla="val 8079"/>
            </a:avLst>
          </a:prstGeom>
          <a:solidFill>
            <a:srgbClr val="EA000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id-ID" altLang="en-US" sz="2800" b="1">
              <a:solidFill>
                <a:srgbClr val="FFFFFF"/>
              </a:solidFill>
              <a:latin typeface="方正黑体简体" panose="02000000000000000000" pitchFamily="2" charset="-122"/>
              <a:ea typeface="方正黑体简体" panose="02000000000000000000" pitchFamily="2" charset="-122"/>
              <a:sym typeface="方正黑体简体" panose="02000000000000000000" pitchFamily="2" charset="-122"/>
            </a:endParaRPr>
          </a:p>
        </p:txBody>
      </p:sp>
      <p:sp>
        <p:nvSpPr>
          <p:cNvPr id="19" name="Rounded Rectangle 2359"/>
          <p:cNvSpPr>
            <a:spLocks noChangeArrowheads="1"/>
          </p:cNvSpPr>
          <p:nvPr/>
        </p:nvSpPr>
        <p:spPr bwMode="auto">
          <a:xfrm>
            <a:off x="8896351" y="4951010"/>
            <a:ext cx="1794933" cy="446617"/>
          </a:xfrm>
          <a:prstGeom prst="roundRect">
            <a:avLst>
              <a:gd name="adj" fmla="val 16667"/>
            </a:avLst>
          </a:prstGeom>
          <a:solidFill>
            <a:srgbClr val="EA000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  <a:sym typeface="方正黑体简体" panose="02000000000000000000" pitchFamily="2" charset="-122"/>
              </a:rPr>
              <a:t>意义</a:t>
            </a:r>
            <a:endParaRPr lang="en-US" altLang="en-US" sz="1600" b="1" dirty="0">
              <a:solidFill>
                <a:srgbClr val="FFFFFF"/>
              </a:solidFill>
              <a:latin typeface="方正黑体简体" panose="02000000000000000000" pitchFamily="2" charset="-122"/>
              <a:ea typeface="方正黑体简体" panose="02000000000000000000" pitchFamily="2" charset="-122"/>
              <a:sym typeface="方正黑体简体" panose="02000000000000000000" pitchFamily="2" charset="-122"/>
            </a:endParaRPr>
          </a:p>
        </p:txBody>
      </p:sp>
      <p:sp>
        <p:nvSpPr>
          <p:cNvPr id="20" name="文本框 22"/>
          <p:cNvSpPr txBox="1">
            <a:spLocks noChangeArrowheads="1"/>
          </p:cNvSpPr>
          <p:nvPr/>
        </p:nvSpPr>
        <p:spPr bwMode="auto">
          <a:xfrm>
            <a:off x="9194801" y="2085042"/>
            <a:ext cx="1198033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FFFF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  <a:sym typeface="方正黑体简体" panose="02000000000000000000" pitchFamily="2" charset="-122"/>
              </a:rPr>
              <a:t>04</a:t>
            </a:r>
            <a:endParaRPr lang="zh-CN" altLang="en-US" sz="4000" b="1">
              <a:solidFill>
                <a:srgbClr val="FFFFFF"/>
              </a:solidFill>
              <a:latin typeface="方正黑体简体" panose="02000000000000000000" pitchFamily="2" charset="-122"/>
              <a:ea typeface="方正黑体简体" panose="02000000000000000000" pitchFamily="2" charset="-122"/>
              <a:sym typeface="方正黑体简体" panose="02000000000000000000" pitchFamily="2" charset="-122"/>
            </a:endParaRPr>
          </a:p>
        </p:txBody>
      </p: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1403351" y="3655609"/>
            <a:ext cx="2338916" cy="2462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C0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  <a:sym typeface="方正黑体简体" panose="02000000000000000000" pitchFamily="2" charset="-122"/>
              </a:rPr>
              <a:t>少先队知识</a:t>
            </a:r>
            <a:endParaRPr lang="en-US" altLang="en-US" sz="1600" b="1" dirty="0">
              <a:solidFill>
                <a:srgbClr val="C00000"/>
              </a:solidFill>
              <a:latin typeface="方正黑体简体" panose="02000000000000000000" pitchFamily="2" charset="-122"/>
              <a:ea typeface="方正黑体简体" panose="02000000000000000000" pitchFamily="2" charset="-122"/>
              <a:sym typeface="方正黑体简体" panose="02000000000000000000" pitchFamily="2" charset="-122"/>
            </a:endParaRP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2029885" y="4004859"/>
            <a:ext cx="1384300" cy="798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大队旗，高约为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90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厘米，长约为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120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厘米，</a:t>
            </a: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3771900" y="3655609"/>
            <a:ext cx="2336800" cy="2462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C0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  <a:sym typeface="方正黑体简体" panose="02000000000000000000" pitchFamily="2" charset="-122"/>
              </a:rPr>
              <a:t>少先队知识</a:t>
            </a:r>
            <a:endParaRPr lang="en-US" altLang="en-US" sz="1600" b="1" dirty="0">
              <a:solidFill>
                <a:srgbClr val="C00000"/>
              </a:solidFill>
              <a:latin typeface="方正黑体简体" panose="02000000000000000000" pitchFamily="2" charset="-122"/>
              <a:ea typeface="方正黑体简体" panose="02000000000000000000" pitchFamily="2" charset="-122"/>
              <a:sym typeface="方正黑体简体" panose="02000000000000000000" pitchFamily="2" charset="-122"/>
            </a:endParaRP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4398434" y="4004859"/>
            <a:ext cx="1384300" cy="798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旗中心有黄色五角星及火炬（火炬镶黄色边，内为红色）。</a:t>
            </a:r>
            <a:endParaRPr lang="en-US" altLang="en-US" sz="1200" dirty="0">
              <a:solidFill>
                <a:srgbClr val="C00000"/>
              </a:solidFill>
              <a:latin typeface="方正黑体简体" panose="02000000000000000000" pitchFamily="2" charset="-122"/>
              <a:ea typeface="方正黑体简体" panose="02000000000000000000" pitchFamily="2" charset="-122"/>
              <a:sym typeface="方正黑体简体" panose="02000000000000000000" pitchFamily="2" charset="-122"/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6102351" y="3655609"/>
            <a:ext cx="2338916" cy="2462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C0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  <a:sym typeface="方正黑体简体" panose="02000000000000000000" pitchFamily="2" charset="-122"/>
              </a:rPr>
              <a:t>少先队知识</a:t>
            </a:r>
            <a:endParaRPr lang="en-US" altLang="en-US" sz="1600" b="1" dirty="0">
              <a:solidFill>
                <a:srgbClr val="C00000"/>
              </a:solidFill>
              <a:latin typeface="方正黑体简体" panose="02000000000000000000" pitchFamily="2" charset="-122"/>
              <a:ea typeface="方正黑体简体" panose="02000000000000000000" pitchFamily="2" charset="-122"/>
              <a:sym typeface="方正黑体简体" panose="02000000000000000000" pitchFamily="2" charset="-122"/>
            </a:endParaRPr>
          </a:p>
        </p:txBody>
      </p:sp>
      <p:sp>
        <p:nvSpPr>
          <p:cNvPr id="26" name="TextBox 13"/>
          <p:cNvSpPr txBox="1">
            <a:spLocks noChangeArrowheads="1"/>
          </p:cNvSpPr>
          <p:nvPr/>
        </p:nvSpPr>
        <p:spPr bwMode="auto">
          <a:xfrm>
            <a:off x="6728885" y="4004859"/>
            <a:ext cx="1384300" cy="5213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可用布、绸、缎或其他质的材料制作。</a:t>
            </a:r>
            <a:endParaRPr lang="en-US" altLang="en-US" sz="1200" dirty="0">
              <a:solidFill>
                <a:srgbClr val="C00000"/>
              </a:solidFill>
              <a:latin typeface="方正黑体简体" panose="02000000000000000000" pitchFamily="2" charset="-122"/>
              <a:ea typeface="方正黑体简体" panose="02000000000000000000" pitchFamily="2" charset="-122"/>
              <a:sym typeface="方正黑体简体" panose="02000000000000000000" pitchFamily="2" charset="-122"/>
            </a:endParaRPr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8534400" y="3655609"/>
            <a:ext cx="2338917" cy="2462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C0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  <a:sym typeface="方正黑体简体" panose="02000000000000000000" pitchFamily="2" charset="-122"/>
              </a:rPr>
              <a:t>少先队知识</a:t>
            </a:r>
            <a:endParaRPr lang="en-US" altLang="en-US" sz="1600" b="1" dirty="0">
              <a:solidFill>
                <a:srgbClr val="C00000"/>
              </a:solidFill>
              <a:latin typeface="方正黑体简体" panose="02000000000000000000" pitchFamily="2" charset="-122"/>
              <a:ea typeface="方正黑体简体" panose="02000000000000000000" pitchFamily="2" charset="-122"/>
              <a:sym typeface="方正黑体简体" panose="02000000000000000000" pitchFamily="2" charset="-122"/>
            </a:endParaRPr>
          </a:p>
        </p:txBody>
      </p:sp>
      <p:sp>
        <p:nvSpPr>
          <p:cNvPr id="28" name="TextBox 13"/>
          <p:cNvSpPr txBox="1">
            <a:spLocks noChangeArrowheads="1"/>
          </p:cNvSpPr>
          <p:nvPr/>
        </p:nvSpPr>
        <p:spPr bwMode="auto">
          <a:xfrm>
            <a:off x="9160934" y="4004859"/>
            <a:ext cx="1384300" cy="5539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200" dirty="0"/>
              <a:t>中队旗，高为</a:t>
            </a:r>
            <a:r>
              <a:rPr lang="en-US" altLang="zh-CN" sz="1200" dirty="0"/>
              <a:t>60</a:t>
            </a:r>
            <a:r>
              <a:rPr lang="zh-CN" altLang="en-US" sz="1200" dirty="0"/>
              <a:t>厘米，长为</a:t>
            </a:r>
            <a:r>
              <a:rPr lang="en-US" altLang="zh-CN" sz="1200" dirty="0"/>
              <a:t>80</a:t>
            </a:r>
            <a:r>
              <a:rPr lang="zh-CN" altLang="en-US" sz="1200" dirty="0"/>
              <a:t>厘米，一端剪去高为</a:t>
            </a:r>
            <a:r>
              <a:rPr lang="en-US" altLang="zh-CN" sz="1200" dirty="0"/>
              <a:t>20</a:t>
            </a:r>
            <a:r>
              <a:rPr lang="zh-CN" altLang="en-US" sz="1200" dirty="0"/>
              <a:t>厘米、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5998"/>
            <a:ext cx="12192000" cy="78200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4186" y="240225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>
              <a:spcBef>
                <a:spcPct val="0"/>
              </a:spcBef>
            </a:pPr>
            <a:r>
              <a:rPr lang="zh-CN" altLang="en-US" dirty="0">
                <a:solidFill>
                  <a:srgbClr val="EA0001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少先队知识</a:t>
            </a:r>
            <a:endParaRPr lang="en-US" altLang="zh-CN" dirty="0">
              <a:solidFill>
                <a:srgbClr val="EA0001"/>
              </a:solidFill>
              <a:latin typeface="字体视界-单纯体" panose="02010601030101010101" pitchFamily="2" charset="-122"/>
              <a:ea typeface="字体视界-单纯体" panose="02010601030101010101" pitchFamily="2" charset="-122"/>
            </a:endParaRPr>
          </a:p>
        </p:txBody>
      </p:sp>
      <p:sp>
        <p:nvSpPr>
          <p:cNvPr id="5" name="Arc 3"/>
          <p:cNvSpPr/>
          <p:nvPr/>
        </p:nvSpPr>
        <p:spPr bwMode="auto">
          <a:xfrm rot="7873550">
            <a:off x="5522442" y="4237839"/>
            <a:ext cx="1211262" cy="1208087"/>
          </a:xfrm>
          <a:custGeom>
            <a:avLst/>
            <a:gdLst>
              <a:gd name="G0" fmla="+- 0 0 0"/>
              <a:gd name="G1" fmla="+- 19873 0 0"/>
              <a:gd name="G2" fmla="+- 21600 0 0"/>
              <a:gd name="T0" fmla="*/ 8462 w 19905"/>
              <a:gd name="T1" fmla="*/ 0 h 19873"/>
              <a:gd name="T2" fmla="*/ 19905 w 19905"/>
              <a:gd name="T3" fmla="*/ 11486 h 19873"/>
              <a:gd name="T4" fmla="*/ 0 w 19905"/>
              <a:gd name="T5" fmla="*/ 19873 h 19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905" h="19873" fill="none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</a:path>
              <a:path w="19905" h="19873" stroke="0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  <a:lnTo>
                  <a:pt x="0" y="19873"/>
                </a:lnTo>
                <a:close/>
              </a:path>
            </a:pathLst>
          </a:custGeom>
          <a:noFill/>
          <a:ln w="38100" cap="rnd">
            <a:solidFill>
              <a:srgbClr val="D51015"/>
            </a:solidFill>
            <a:prstDash val="sysDot"/>
            <a:rou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方正黑体简体" panose="02000000000000000000" pitchFamily="2" charset="-122"/>
              <a:ea typeface="方正黑体简体" panose="02000000000000000000" pitchFamily="2" charset="-122"/>
              <a:sym typeface="方正黑体简体" panose="02000000000000000000" pitchFamily="2" charset="-122"/>
            </a:endParaRPr>
          </a:p>
        </p:txBody>
      </p:sp>
      <p:sp>
        <p:nvSpPr>
          <p:cNvPr id="6" name="Arc 4"/>
          <p:cNvSpPr/>
          <p:nvPr/>
        </p:nvSpPr>
        <p:spPr bwMode="auto">
          <a:xfrm rot="3306815">
            <a:off x="6486835" y="3409124"/>
            <a:ext cx="1276980" cy="1273634"/>
          </a:xfrm>
          <a:custGeom>
            <a:avLst/>
            <a:gdLst>
              <a:gd name="G0" fmla="+- 0 0 0"/>
              <a:gd name="G1" fmla="+- 19873 0 0"/>
              <a:gd name="G2" fmla="+- 21600 0 0"/>
              <a:gd name="T0" fmla="*/ 8462 w 19905"/>
              <a:gd name="T1" fmla="*/ 0 h 19873"/>
              <a:gd name="T2" fmla="*/ 19905 w 19905"/>
              <a:gd name="T3" fmla="*/ 11486 h 19873"/>
              <a:gd name="T4" fmla="*/ 0 w 19905"/>
              <a:gd name="T5" fmla="*/ 19873 h 19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905" h="19873" fill="none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</a:path>
              <a:path w="19905" h="19873" stroke="0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  <a:lnTo>
                  <a:pt x="0" y="19873"/>
                </a:lnTo>
                <a:close/>
              </a:path>
            </a:pathLst>
          </a:custGeom>
          <a:noFill/>
          <a:ln w="38100" cap="rnd">
            <a:solidFill>
              <a:srgbClr val="D51015"/>
            </a:solidFill>
            <a:prstDash val="sysDot"/>
            <a:rou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方正黑体简体" panose="02000000000000000000" pitchFamily="2" charset="-122"/>
              <a:ea typeface="方正黑体简体" panose="02000000000000000000" pitchFamily="2" charset="-122"/>
              <a:sym typeface="方正黑体简体" panose="02000000000000000000" pitchFamily="2" charset="-122"/>
            </a:endParaRPr>
          </a:p>
        </p:txBody>
      </p:sp>
      <p:sp>
        <p:nvSpPr>
          <p:cNvPr id="7" name="Arc 5"/>
          <p:cNvSpPr/>
          <p:nvPr/>
        </p:nvSpPr>
        <p:spPr bwMode="auto">
          <a:xfrm rot="11977892">
            <a:off x="4514379" y="3590139"/>
            <a:ext cx="1211262" cy="1208088"/>
          </a:xfrm>
          <a:custGeom>
            <a:avLst/>
            <a:gdLst>
              <a:gd name="G0" fmla="+- 0 0 0"/>
              <a:gd name="G1" fmla="+- 19873 0 0"/>
              <a:gd name="G2" fmla="+- 21600 0 0"/>
              <a:gd name="T0" fmla="*/ 8462 w 19905"/>
              <a:gd name="T1" fmla="*/ 0 h 19873"/>
              <a:gd name="T2" fmla="*/ 19905 w 19905"/>
              <a:gd name="T3" fmla="*/ 11486 h 19873"/>
              <a:gd name="T4" fmla="*/ 0 w 19905"/>
              <a:gd name="T5" fmla="*/ 19873 h 19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905" h="19873" fill="none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</a:path>
              <a:path w="19905" h="19873" stroke="0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  <a:lnTo>
                  <a:pt x="0" y="19873"/>
                </a:lnTo>
                <a:close/>
              </a:path>
            </a:pathLst>
          </a:custGeom>
          <a:noFill/>
          <a:ln w="38100" cap="rnd">
            <a:solidFill>
              <a:srgbClr val="D51015"/>
            </a:solidFill>
            <a:prstDash val="sysDot"/>
            <a:rou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方正黑体简体" panose="02000000000000000000" pitchFamily="2" charset="-122"/>
              <a:ea typeface="方正黑体简体" panose="02000000000000000000" pitchFamily="2" charset="-122"/>
              <a:sym typeface="方正黑体简体" panose="02000000000000000000" pitchFamily="2" charset="-122"/>
            </a:endParaRPr>
          </a:p>
        </p:txBody>
      </p:sp>
      <p:grpSp>
        <p:nvGrpSpPr>
          <p:cNvPr id="8" name="Group 6"/>
          <p:cNvGrpSpPr/>
          <p:nvPr/>
        </p:nvGrpSpPr>
        <p:grpSpPr bwMode="auto">
          <a:xfrm>
            <a:off x="4587404" y="2005839"/>
            <a:ext cx="3022600" cy="3022600"/>
            <a:chOff x="3923" y="1888"/>
            <a:chExt cx="1406" cy="1406"/>
          </a:xfrm>
          <a:solidFill>
            <a:srgbClr val="C00000"/>
          </a:solidFill>
        </p:grpSpPr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>
              <a:off x="4150" y="1888"/>
              <a:ext cx="499" cy="1406"/>
            </a:xfrm>
            <a:prstGeom prst="line">
              <a:avLst/>
            </a:prstGeom>
            <a:grpFill/>
            <a:ln w="38100">
              <a:solidFill>
                <a:srgbClr val="EA0001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方正黑体简体" panose="02000000000000000000" pitchFamily="2" charset="-122"/>
                <a:ea typeface="方正黑体简体" panose="02000000000000000000" pitchFamily="2" charset="-122"/>
                <a:sym typeface="方正黑体简体" panose="02000000000000000000" pitchFamily="2" charset="-122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4649" y="1888"/>
              <a:ext cx="454" cy="1406"/>
            </a:xfrm>
            <a:prstGeom prst="line">
              <a:avLst/>
            </a:prstGeom>
            <a:grpFill/>
            <a:ln w="38100">
              <a:solidFill>
                <a:srgbClr val="EA0001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方正黑体简体" panose="02000000000000000000" pitchFamily="2" charset="-122"/>
                <a:ea typeface="方正黑体简体" panose="02000000000000000000" pitchFamily="2" charset="-122"/>
                <a:sym typeface="方正黑体简体" panose="02000000000000000000" pitchFamily="2" charset="-122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4150" y="2432"/>
              <a:ext cx="1179" cy="862"/>
            </a:xfrm>
            <a:prstGeom prst="line">
              <a:avLst/>
            </a:prstGeom>
            <a:grpFill/>
            <a:ln w="38100">
              <a:solidFill>
                <a:srgbClr val="EA0001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方正黑体简体" panose="02000000000000000000" pitchFamily="2" charset="-122"/>
                <a:ea typeface="方正黑体简体" panose="02000000000000000000" pitchFamily="2" charset="-122"/>
                <a:sym typeface="方正黑体简体" panose="02000000000000000000" pitchFamily="2" charset="-122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3923" y="2432"/>
              <a:ext cx="1180" cy="862"/>
            </a:xfrm>
            <a:prstGeom prst="line">
              <a:avLst/>
            </a:prstGeom>
            <a:grpFill/>
            <a:ln w="38100">
              <a:solidFill>
                <a:srgbClr val="EA0001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方正黑体简体" panose="02000000000000000000" pitchFamily="2" charset="-122"/>
                <a:ea typeface="方正黑体简体" panose="02000000000000000000" pitchFamily="2" charset="-122"/>
                <a:sym typeface="方正黑体简体" panose="02000000000000000000" pitchFamily="2" charset="-122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V="1">
              <a:off x="3923" y="2432"/>
              <a:ext cx="1391" cy="0"/>
            </a:xfrm>
            <a:prstGeom prst="line">
              <a:avLst/>
            </a:prstGeom>
            <a:grpFill/>
            <a:ln w="38100">
              <a:solidFill>
                <a:srgbClr val="EA0001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方正黑体简体" panose="02000000000000000000" pitchFamily="2" charset="-122"/>
                <a:ea typeface="方正黑体简体" panose="02000000000000000000" pitchFamily="2" charset="-122"/>
                <a:sym typeface="方正黑体简体" panose="02000000000000000000" pitchFamily="2" charset="-122"/>
              </a:endParaRPr>
            </a:p>
          </p:txBody>
        </p:sp>
      </p:grpSp>
      <p:sp>
        <p:nvSpPr>
          <p:cNvPr id="14" name="Arc 12"/>
          <p:cNvSpPr/>
          <p:nvPr/>
        </p:nvSpPr>
        <p:spPr bwMode="auto">
          <a:xfrm rot="16542568">
            <a:off x="4728692" y="2104239"/>
            <a:ext cx="1211262" cy="1208087"/>
          </a:xfrm>
          <a:custGeom>
            <a:avLst/>
            <a:gdLst>
              <a:gd name="G0" fmla="+- 0 0 0"/>
              <a:gd name="G1" fmla="+- 19873 0 0"/>
              <a:gd name="G2" fmla="+- 21600 0 0"/>
              <a:gd name="T0" fmla="*/ 8462 w 19905"/>
              <a:gd name="T1" fmla="*/ 0 h 19873"/>
              <a:gd name="T2" fmla="*/ 19905 w 19905"/>
              <a:gd name="T3" fmla="*/ 11486 h 19873"/>
              <a:gd name="T4" fmla="*/ 0 w 19905"/>
              <a:gd name="T5" fmla="*/ 19873 h 19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905" h="19873" fill="none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</a:path>
              <a:path w="19905" h="19873" stroke="0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  <a:lnTo>
                  <a:pt x="0" y="19873"/>
                </a:lnTo>
                <a:close/>
              </a:path>
            </a:pathLst>
          </a:custGeom>
          <a:noFill/>
          <a:ln w="38100" cap="rnd">
            <a:solidFill>
              <a:srgbClr val="D51015"/>
            </a:solidFill>
            <a:prstDash val="sysDot"/>
            <a:rou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方正黑体简体" panose="02000000000000000000" pitchFamily="2" charset="-122"/>
              <a:ea typeface="方正黑体简体" panose="02000000000000000000" pitchFamily="2" charset="-122"/>
              <a:sym typeface="方正黑体简体" panose="02000000000000000000" pitchFamily="2" charset="-122"/>
            </a:endParaRPr>
          </a:p>
        </p:txBody>
      </p:sp>
      <p:sp>
        <p:nvSpPr>
          <p:cNvPr id="15" name="Oval 68"/>
          <p:cNvSpPr>
            <a:spLocks noChangeArrowheads="1"/>
          </p:cNvSpPr>
          <p:nvPr/>
        </p:nvSpPr>
        <p:spPr bwMode="gray">
          <a:xfrm>
            <a:off x="7106766" y="2811616"/>
            <a:ext cx="1001291" cy="989012"/>
          </a:xfrm>
          <a:prstGeom prst="ellipse">
            <a:avLst/>
          </a:prstGeom>
          <a:solidFill>
            <a:srgbClr val="EA0001"/>
          </a:solidFill>
          <a:ln w="9525" algn="ctr">
            <a:solidFill>
              <a:srgbClr val="EA000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黑体简体" panose="02000000000000000000" pitchFamily="2" charset="-122"/>
                <a:ea typeface="方正黑体简体" panose="02000000000000000000" pitchFamily="2" charset="-122"/>
                <a:sym typeface="方正黑体简体" panose="02000000000000000000" pitchFamily="2" charset="-122"/>
              </a:rPr>
              <a:t>2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黑体简体" panose="02000000000000000000" pitchFamily="2" charset="-122"/>
              <a:ea typeface="方正黑体简体" panose="02000000000000000000" pitchFamily="2" charset="-122"/>
              <a:sym typeface="方正黑体简体" panose="02000000000000000000" pitchFamily="2" charset="-122"/>
            </a:endParaRPr>
          </a:p>
        </p:txBody>
      </p:sp>
      <p:sp>
        <p:nvSpPr>
          <p:cNvPr id="16" name="Arc 98"/>
          <p:cNvSpPr/>
          <p:nvPr/>
        </p:nvSpPr>
        <p:spPr bwMode="auto">
          <a:xfrm rot="21229832">
            <a:off x="6243166" y="2094714"/>
            <a:ext cx="1211263" cy="1208088"/>
          </a:xfrm>
          <a:custGeom>
            <a:avLst/>
            <a:gdLst>
              <a:gd name="G0" fmla="+- 0 0 0"/>
              <a:gd name="G1" fmla="+- 19873 0 0"/>
              <a:gd name="G2" fmla="+- 21600 0 0"/>
              <a:gd name="T0" fmla="*/ 8462 w 19905"/>
              <a:gd name="T1" fmla="*/ 0 h 19873"/>
              <a:gd name="T2" fmla="*/ 19905 w 19905"/>
              <a:gd name="T3" fmla="*/ 11486 h 19873"/>
              <a:gd name="T4" fmla="*/ 0 w 19905"/>
              <a:gd name="T5" fmla="*/ 19873 h 19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905" h="19873" fill="none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</a:path>
              <a:path w="19905" h="19873" stroke="0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  <a:lnTo>
                  <a:pt x="0" y="19873"/>
                </a:lnTo>
                <a:close/>
              </a:path>
            </a:pathLst>
          </a:custGeom>
          <a:noFill/>
          <a:ln w="38100" cap="rnd">
            <a:solidFill>
              <a:srgbClr val="D51015"/>
            </a:solidFill>
            <a:prstDash val="sysDot"/>
            <a:rou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方正黑体简体" panose="02000000000000000000" pitchFamily="2" charset="-122"/>
              <a:ea typeface="方正黑体简体" panose="02000000000000000000" pitchFamily="2" charset="-122"/>
              <a:sym typeface="方正黑体简体" panose="02000000000000000000" pitchFamily="2" charset="-122"/>
            </a:endParaRPr>
          </a:p>
        </p:txBody>
      </p:sp>
      <p:sp>
        <p:nvSpPr>
          <p:cNvPr id="17" name="Oval 68"/>
          <p:cNvSpPr>
            <a:spLocks noChangeArrowheads="1"/>
          </p:cNvSpPr>
          <p:nvPr/>
        </p:nvSpPr>
        <p:spPr bwMode="gray">
          <a:xfrm>
            <a:off x="5629935" y="1611616"/>
            <a:ext cx="1001291" cy="989012"/>
          </a:xfrm>
          <a:prstGeom prst="ellipse">
            <a:avLst/>
          </a:prstGeom>
          <a:solidFill>
            <a:srgbClr val="EA0001"/>
          </a:solidFill>
          <a:ln w="9525" algn="ctr">
            <a:solidFill>
              <a:srgbClr val="EA000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黑体简体" panose="02000000000000000000" pitchFamily="2" charset="-122"/>
                <a:ea typeface="方正黑体简体" panose="02000000000000000000" pitchFamily="2" charset="-122"/>
                <a:sym typeface="方正黑体简体" panose="02000000000000000000" pitchFamily="2" charset="-122"/>
              </a:rPr>
              <a:t>1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黑体简体" panose="02000000000000000000" pitchFamily="2" charset="-122"/>
              <a:ea typeface="方正黑体简体" panose="02000000000000000000" pitchFamily="2" charset="-122"/>
              <a:sym typeface="方正黑体简体" panose="02000000000000000000" pitchFamily="2" charset="-122"/>
            </a:endParaRPr>
          </a:p>
        </p:txBody>
      </p:sp>
      <p:sp>
        <p:nvSpPr>
          <p:cNvPr id="18" name="Oval 68"/>
          <p:cNvSpPr>
            <a:spLocks noChangeArrowheads="1"/>
          </p:cNvSpPr>
          <p:nvPr/>
        </p:nvSpPr>
        <p:spPr bwMode="gray">
          <a:xfrm>
            <a:off x="6665178" y="4565294"/>
            <a:ext cx="1001291" cy="989012"/>
          </a:xfrm>
          <a:prstGeom prst="ellipse">
            <a:avLst/>
          </a:prstGeom>
          <a:solidFill>
            <a:srgbClr val="EA0001"/>
          </a:solidFill>
          <a:ln w="9525" algn="ctr">
            <a:solidFill>
              <a:srgbClr val="EA000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黑体简体" panose="02000000000000000000" pitchFamily="2" charset="-122"/>
                <a:ea typeface="方正黑体简体" panose="02000000000000000000" pitchFamily="2" charset="-122"/>
                <a:sym typeface="方正黑体简体" panose="02000000000000000000" pitchFamily="2" charset="-122"/>
              </a:rPr>
              <a:t>3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黑体简体" panose="02000000000000000000" pitchFamily="2" charset="-122"/>
              <a:ea typeface="方正黑体简体" panose="02000000000000000000" pitchFamily="2" charset="-122"/>
              <a:sym typeface="方正黑体简体" panose="02000000000000000000" pitchFamily="2" charset="-122"/>
            </a:endParaRPr>
          </a:p>
        </p:txBody>
      </p:sp>
      <p:sp>
        <p:nvSpPr>
          <p:cNvPr id="19" name="Oval 68"/>
          <p:cNvSpPr>
            <a:spLocks noChangeArrowheads="1"/>
          </p:cNvSpPr>
          <p:nvPr/>
        </p:nvSpPr>
        <p:spPr bwMode="gray">
          <a:xfrm>
            <a:off x="4691513" y="4565294"/>
            <a:ext cx="1001291" cy="989012"/>
          </a:xfrm>
          <a:prstGeom prst="ellipse">
            <a:avLst/>
          </a:prstGeom>
          <a:solidFill>
            <a:srgbClr val="EA0001"/>
          </a:solidFill>
          <a:ln w="9525" algn="ctr">
            <a:solidFill>
              <a:srgbClr val="EA000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黑体简体" panose="02000000000000000000" pitchFamily="2" charset="-122"/>
                <a:ea typeface="方正黑体简体" panose="02000000000000000000" pitchFamily="2" charset="-122"/>
                <a:sym typeface="方正黑体简体" panose="02000000000000000000" pitchFamily="2" charset="-122"/>
              </a:rPr>
              <a:t>4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黑体简体" panose="02000000000000000000" pitchFamily="2" charset="-122"/>
              <a:ea typeface="方正黑体简体" panose="02000000000000000000" pitchFamily="2" charset="-122"/>
              <a:sym typeface="方正黑体简体" panose="02000000000000000000" pitchFamily="2" charset="-122"/>
            </a:endParaRPr>
          </a:p>
        </p:txBody>
      </p:sp>
      <p:sp>
        <p:nvSpPr>
          <p:cNvPr id="20" name="Oval 68"/>
          <p:cNvSpPr>
            <a:spLocks noChangeArrowheads="1"/>
          </p:cNvSpPr>
          <p:nvPr/>
        </p:nvSpPr>
        <p:spPr bwMode="gray">
          <a:xfrm>
            <a:off x="4074115" y="2811616"/>
            <a:ext cx="1001291" cy="989012"/>
          </a:xfrm>
          <a:prstGeom prst="ellipse">
            <a:avLst/>
          </a:prstGeom>
          <a:solidFill>
            <a:srgbClr val="EA0001"/>
          </a:solidFill>
          <a:ln w="9525" algn="ctr">
            <a:solidFill>
              <a:srgbClr val="EA000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黑体简体" panose="02000000000000000000" pitchFamily="2" charset="-122"/>
                <a:ea typeface="方正黑体简体" panose="02000000000000000000" pitchFamily="2" charset="-122"/>
                <a:sym typeface="方正黑体简体" panose="02000000000000000000" pitchFamily="2" charset="-122"/>
              </a:rPr>
              <a:t>5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黑体简体" panose="02000000000000000000" pitchFamily="2" charset="-122"/>
              <a:ea typeface="方正黑体简体" panose="02000000000000000000" pitchFamily="2" charset="-122"/>
              <a:sym typeface="方正黑体简体" panose="02000000000000000000" pitchFamily="2" charset="-122"/>
            </a:endParaRPr>
          </a:p>
        </p:txBody>
      </p:sp>
      <p:sp>
        <p:nvSpPr>
          <p:cNvPr id="21" name="TextBox 175"/>
          <p:cNvSpPr txBox="1"/>
          <p:nvPr/>
        </p:nvSpPr>
        <p:spPr>
          <a:xfrm>
            <a:off x="7662116" y="1580458"/>
            <a:ext cx="2448272" cy="88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第二首队歌作于 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1962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年，周郁辉词，寄明曲，是故事片</a:t>
            </a:r>
          </a:p>
        </p:txBody>
      </p:sp>
      <p:sp>
        <p:nvSpPr>
          <p:cNvPr id="22" name="TextBox 176"/>
          <p:cNvSpPr txBox="1"/>
          <p:nvPr/>
        </p:nvSpPr>
        <p:spPr>
          <a:xfrm>
            <a:off x="7520893" y="1223921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C0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  <a:sym typeface="方正黑体简体" panose="02000000000000000000" pitchFamily="2" charset="-122"/>
              </a:rPr>
              <a:t>少先队知识</a:t>
            </a:r>
          </a:p>
        </p:txBody>
      </p:sp>
      <p:sp>
        <p:nvSpPr>
          <p:cNvPr id="23" name="TextBox 177"/>
          <p:cNvSpPr txBox="1"/>
          <p:nvPr/>
        </p:nvSpPr>
        <p:spPr>
          <a:xfrm>
            <a:off x="8823747" y="3157967"/>
            <a:ext cx="2448272" cy="88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原名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我们是共产主义事业接班人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</p:txBody>
      </p:sp>
      <p:sp>
        <p:nvSpPr>
          <p:cNvPr id="24" name="TextBox 178"/>
          <p:cNvSpPr txBox="1"/>
          <p:nvPr/>
        </p:nvSpPr>
        <p:spPr>
          <a:xfrm>
            <a:off x="8682524" y="280143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C0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  <a:sym typeface="方正黑体简体" panose="02000000000000000000" pitchFamily="2" charset="-122"/>
              </a:rPr>
              <a:t>少先队知识</a:t>
            </a:r>
          </a:p>
        </p:txBody>
      </p:sp>
      <p:sp>
        <p:nvSpPr>
          <p:cNvPr id="25" name="TextBox 179"/>
          <p:cNvSpPr txBox="1"/>
          <p:nvPr/>
        </p:nvSpPr>
        <p:spPr>
          <a:xfrm>
            <a:off x="8328089" y="4979811"/>
            <a:ext cx="2448272" cy="88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1978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年被定为中国少年先锋队队歌。 </a:t>
            </a:r>
          </a:p>
        </p:txBody>
      </p:sp>
      <p:sp>
        <p:nvSpPr>
          <p:cNvPr id="26" name="TextBox 180"/>
          <p:cNvSpPr txBox="1"/>
          <p:nvPr/>
        </p:nvSpPr>
        <p:spPr>
          <a:xfrm>
            <a:off x="8186866" y="462327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C0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  <a:sym typeface="方正黑体简体" panose="02000000000000000000" pitchFamily="2" charset="-122"/>
              </a:rPr>
              <a:t>少先队知识</a:t>
            </a:r>
          </a:p>
        </p:txBody>
      </p:sp>
      <p:sp>
        <p:nvSpPr>
          <p:cNvPr id="27" name="TextBox 181"/>
          <p:cNvSpPr txBox="1"/>
          <p:nvPr/>
        </p:nvSpPr>
        <p:spPr>
          <a:xfrm>
            <a:off x="2126488" y="4872701"/>
            <a:ext cx="2448272" cy="88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马思聪作曲，歌名为</a:t>
            </a:r>
            <a:r>
              <a:rPr lang="en-US" altLang="zh-CN" sz="1400" b="1" dirty="0">
                <a:solidFill>
                  <a:srgbClr val="EC0200"/>
                </a:solidFill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1400" b="1" dirty="0">
                <a:solidFill>
                  <a:srgbClr val="EC0200"/>
                </a:solidFill>
                <a:latin typeface="微软雅黑" panose="020B0503020204020204" charset="-122"/>
                <a:ea typeface="微软雅黑" panose="020B0503020204020204" charset="-122"/>
              </a:rPr>
              <a:t>中国儿童先锋队队歌</a:t>
            </a:r>
            <a:r>
              <a:rPr lang="en-US" altLang="zh-CN" sz="1400" b="1" dirty="0">
                <a:solidFill>
                  <a:srgbClr val="EC0200"/>
                </a:solidFill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1400" b="1" dirty="0">
                <a:solidFill>
                  <a:srgbClr val="EC0200"/>
                </a:solidFill>
                <a:latin typeface="微软雅黑" panose="020B0503020204020204" charset="-122"/>
                <a:ea typeface="微软雅黑" panose="020B0503020204020204" charset="-122"/>
              </a:rPr>
              <a:t>；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TextBox 182"/>
          <p:cNvSpPr txBox="1"/>
          <p:nvPr/>
        </p:nvSpPr>
        <p:spPr>
          <a:xfrm>
            <a:off x="1985265" y="451616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C0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  <a:sym typeface="方正黑体简体" panose="02000000000000000000" pitchFamily="2" charset="-122"/>
              </a:rPr>
              <a:t>少先队知识</a:t>
            </a:r>
          </a:p>
        </p:txBody>
      </p:sp>
      <p:sp>
        <p:nvSpPr>
          <p:cNvPr id="29" name="TextBox 183"/>
          <p:cNvSpPr txBox="1"/>
          <p:nvPr/>
        </p:nvSpPr>
        <p:spPr>
          <a:xfrm>
            <a:off x="1535853" y="2850802"/>
            <a:ext cx="2448272" cy="88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中国少年先锋队的第一首队歌是郭沫若作词，</a:t>
            </a:r>
          </a:p>
        </p:txBody>
      </p:sp>
      <p:sp>
        <p:nvSpPr>
          <p:cNvPr id="30" name="TextBox 184"/>
          <p:cNvSpPr txBox="1"/>
          <p:nvPr/>
        </p:nvSpPr>
        <p:spPr>
          <a:xfrm>
            <a:off x="1394631" y="2494265"/>
            <a:ext cx="1467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C0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  <a:sym typeface="方正黑体简体" panose="02000000000000000000" pitchFamily="2" charset="-122"/>
              </a:rPr>
              <a:t>少先队知识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29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29"/>
                            </p:stCondLst>
                            <p:childTnLst>
                              <p:par>
                                <p:cTn id="3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29"/>
                            </p:stCondLst>
                            <p:childTnLst>
                              <p:par>
                                <p:cTn id="4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679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5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26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76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260"/>
                            </p:stCondLst>
                            <p:childTnLst>
                              <p:par>
                                <p:cTn id="7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91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8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8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5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50"/>
                            </p:stCondLst>
                            <p:childTnLst>
                              <p:par>
                                <p:cTn id="9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550"/>
                            </p:stCondLst>
                            <p:childTnLst>
                              <p:par>
                                <p:cTn id="9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2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0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899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399"/>
                            </p:stCondLst>
                            <p:childTnLst>
                              <p:par>
                                <p:cTn id="1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899"/>
                            </p:stCondLst>
                            <p:childTnLst>
                              <p:par>
                                <p:cTn id="12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5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3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219"/>
                            </p:stCondLst>
                            <p:childTnLst>
                              <p:par>
                                <p:cTn id="1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1" grpId="1"/>
      <p:bldP spid="22" grpId="0"/>
      <p:bldP spid="23" grpId="0"/>
      <p:bldP spid="23" grpId="1"/>
      <p:bldP spid="24" grpId="0"/>
      <p:bldP spid="25" grpId="0"/>
      <p:bldP spid="25" grpId="1"/>
      <p:bldP spid="26" grpId="0"/>
      <p:bldP spid="27" grpId="0"/>
      <p:bldP spid="27" grpId="1"/>
      <p:bldP spid="28" grpId="0"/>
      <p:bldP spid="29" grpId="0"/>
      <p:bldP spid="29" grpId="1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08" y="684107"/>
            <a:ext cx="9189917" cy="527043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45"/>
          <a:stretch>
            <a:fillRect/>
          </a:stretch>
        </p:blipFill>
        <p:spPr>
          <a:xfrm rot="877661">
            <a:off x="2427439" y="695487"/>
            <a:ext cx="7086204" cy="44035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09" y="4498214"/>
            <a:ext cx="6137841" cy="20835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021" y="5650256"/>
            <a:ext cx="5078027" cy="11163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3973" y="5650255"/>
            <a:ext cx="5078027" cy="111630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045" y="3842647"/>
            <a:ext cx="2550768" cy="27391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5998"/>
            <a:ext cx="12192000" cy="78200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08" y="822971"/>
            <a:ext cx="1431959" cy="98582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824" y="4839412"/>
            <a:ext cx="1281425" cy="304622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43" y="4203363"/>
            <a:ext cx="844883" cy="200847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119" y="650565"/>
            <a:ext cx="1031900" cy="24530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063262" y="2411218"/>
            <a:ext cx="2203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FF00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第三章节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426981" y="2982723"/>
            <a:ext cx="53380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</a:pPr>
            <a:r>
              <a:rPr lang="zh-CN" altLang="en-US" sz="6600" dirty="0">
                <a:solidFill>
                  <a:srgbClr val="FFFF00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我是少先队员</a:t>
            </a:r>
            <a:endParaRPr lang="en-US" altLang="zh-CN" sz="6600" dirty="0">
              <a:solidFill>
                <a:srgbClr val="FFFF00"/>
              </a:solidFill>
              <a:latin typeface="字体视界-单纯体" panose="02010601030101010101" pitchFamily="2" charset="-122"/>
              <a:ea typeface="字体视界-单纯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5998"/>
            <a:ext cx="12192000" cy="78200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8770" y="240225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>
              <a:spcBef>
                <a:spcPct val="0"/>
              </a:spcBef>
            </a:pPr>
            <a:r>
              <a:rPr lang="zh-CN" altLang="en-US" dirty="0">
                <a:solidFill>
                  <a:srgbClr val="EA0001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我是少先队员</a:t>
            </a:r>
            <a:endParaRPr lang="en-US" altLang="zh-CN" dirty="0">
              <a:solidFill>
                <a:srgbClr val="EA0001"/>
              </a:solidFill>
              <a:latin typeface="字体视界-单纯体" panose="02010601030101010101" pitchFamily="2" charset="-122"/>
              <a:ea typeface="字体视界-单纯体" panose="02010601030101010101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972182" y="1909629"/>
            <a:ext cx="3407794" cy="2866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</a:rPr>
              <a:t>全体起立</a:t>
            </a:r>
          </a:p>
          <a:p>
            <a:pPr algn="ctr">
              <a:lnSpc>
                <a:spcPct val="150000"/>
              </a:lnSpc>
            </a:pPr>
            <a:r>
              <a:rPr lang="zh-CN" altLang="en-US" dirty="0"/>
              <a:t>我是中国少年先锋队队员。我在队旗下宣誓：我热爱中国共产党，热爱祖国，热爱人民，好好学习，好好锻炼，准备着：为共产主义事业贡献力量</a:t>
            </a:r>
            <a:r>
              <a:rPr lang="en-US" altLang="zh-CN" dirty="0"/>
              <a:t>! 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694684" y="2889475"/>
            <a:ext cx="5004734" cy="1080702"/>
            <a:chOff x="980302" y="2975513"/>
            <a:chExt cx="5004734" cy="1080702"/>
          </a:xfrm>
        </p:grpSpPr>
        <p:grpSp>
          <p:nvGrpSpPr>
            <p:cNvPr id="35" name="组合 34"/>
            <p:cNvGrpSpPr/>
            <p:nvPr/>
          </p:nvGrpSpPr>
          <p:grpSpPr>
            <a:xfrm>
              <a:off x="980302" y="3148165"/>
              <a:ext cx="562748" cy="562746"/>
              <a:chOff x="991871" y="2858508"/>
              <a:chExt cx="634860" cy="634858"/>
            </a:xfrm>
          </p:grpSpPr>
          <p:sp>
            <p:nvSpPr>
              <p:cNvPr id="40" name="同心圆 8"/>
              <p:cNvSpPr/>
              <p:nvPr/>
            </p:nvSpPr>
            <p:spPr>
              <a:xfrm>
                <a:off x="991871" y="2858508"/>
                <a:ext cx="634860" cy="634858"/>
              </a:xfrm>
              <a:prstGeom prst="donut">
                <a:avLst>
                  <a:gd name="adj" fmla="val 5261"/>
                </a:avLst>
              </a:prstGeom>
              <a:solidFill>
                <a:srgbClr val="C00000"/>
              </a:solidFill>
              <a:ln>
                <a:solidFill>
                  <a:srgbClr val="D510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1098829" y="2949791"/>
                <a:ext cx="411420" cy="45066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lIns="0" tIns="0" rIns="0" bIns="0" anchor="ctr">
                <a:noAutofit/>
              </a:bodyPr>
              <a:lstStyle>
                <a:defPPr>
                  <a:defRPr lang="zh-CN"/>
                </a:defPPr>
                <a:lvl1pPr algn="ctr" defTabSz="914400">
                  <a:defRPr sz="4400" kern="0">
                    <a:solidFill>
                      <a:srgbClr val="C00000"/>
                    </a:solidFill>
                    <a:latin typeface="Impact" panose="020B0806030902050204" pitchFamily="34" charset="0"/>
                    <a:ea typeface="微软雅黑" panose="020B0503020204020204" charset="-122"/>
                    <a:cs typeface="+mn-ea"/>
                  </a:defRPr>
                </a:lvl1pPr>
                <a:lvl2pPr marL="742950" indent="-285750" eaLnBrk="0" hangingPunct="0">
                  <a:defRPr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400" dirty="0">
                    <a:latin typeface="微软雅黑" panose="020B0503020204020204" charset="-122"/>
                    <a:ea typeface="微软雅黑" panose="020B0503020204020204" charset="-122"/>
                  </a:rPr>
                  <a:t>01</a:t>
                </a:r>
                <a:endParaRPr lang="zh-CN" altLang="en-US" sz="24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1543050" y="2975513"/>
              <a:ext cx="4441986" cy="1080702"/>
              <a:chOff x="1543050" y="2975513"/>
              <a:chExt cx="4441986" cy="1080702"/>
            </a:xfrm>
          </p:grpSpPr>
          <p:cxnSp>
            <p:nvCxnSpPr>
              <p:cNvPr id="37" name="直接连接符 36"/>
              <p:cNvCxnSpPr/>
              <p:nvPr/>
            </p:nvCxnSpPr>
            <p:spPr>
              <a:xfrm>
                <a:off x="1543050" y="3429538"/>
                <a:ext cx="319441" cy="0"/>
              </a:xfrm>
              <a:prstGeom prst="line">
                <a:avLst/>
              </a:prstGeom>
              <a:ln w="9525">
                <a:solidFill>
                  <a:srgbClr val="D5101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1862491" y="2975513"/>
                <a:ext cx="0" cy="908050"/>
              </a:xfrm>
              <a:prstGeom prst="line">
                <a:avLst/>
              </a:prstGeom>
              <a:ln w="9525">
                <a:solidFill>
                  <a:srgbClr val="D5101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5985036" y="3148165"/>
                <a:ext cx="0" cy="908050"/>
              </a:xfrm>
              <a:prstGeom prst="line">
                <a:avLst/>
              </a:prstGeom>
              <a:ln w="9525">
                <a:solidFill>
                  <a:srgbClr val="D5101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440" y="1483117"/>
            <a:ext cx="5992932" cy="427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13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08" y="684107"/>
            <a:ext cx="9189917" cy="527043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77" y="596123"/>
            <a:ext cx="6215442" cy="56506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225" y="5121473"/>
            <a:ext cx="4369549" cy="14833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021" y="5650256"/>
            <a:ext cx="5078027" cy="11163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3973" y="5650255"/>
            <a:ext cx="5078027" cy="111630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611" y="2805798"/>
            <a:ext cx="3582402" cy="38469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5998"/>
            <a:ext cx="12192000" cy="78200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340" y="548804"/>
            <a:ext cx="1031900" cy="103190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08" y="822971"/>
            <a:ext cx="1431959" cy="98582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824" y="4839412"/>
            <a:ext cx="1281425" cy="304622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43" y="4203363"/>
            <a:ext cx="844883" cy="200847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119" y="650565"/>
            <a:ext cx="1031900" cy="24530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495314" y="1927360"/>
            <a:ext cx="7320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FF0000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目  </a:t>
            </a:r>
            <a:endParaRPr lang="en-US" altLang="zh-CN" sz="5400" b="1" dirty="0">
              <a:solidFill>
                <a:srgbClr val="FF0000"/>
              </a:solidFill>
              <a:latin typeface="字体视界-单纯体" panose="02010601030101010101" pitchFamily="2" charset="-122"/>
              <a:ea typeface="字体视界-单纯体" panose="02010601030101010101" pitchFamily="2" charset="-122"/>
            </a:endParaRPr>
          </a:p>
          <a:p>
            <a:r>
              <a:rPr lang="en-US" altLang="zh-CN" sz="5400" b="1" dirty="0">
                <a:solidFill>
                  <a:srgbClr val="FF0000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  </a:t>
            </a:r>
            <a:r>
              <a:rPr lang="zh-CN" altLang="en-US" sz="5400" b="1" dirty="0">
                <a:solidFill>
                  <a:srgbClr val="FF0000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录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949210" y="1798719"/>
            <a:ext cx="4402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01</a:t>
            </a:r>
            <a:r>
              <a:rPr lang="zh-CN" altLang="en-US" sz="3600" b="1" dirty="0">
                <a:solidFill>
                  <a:srgbClr val="FF0000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：节日由来</a:t>
            </a:r>
            <a:endParaRPr lang="en-US" altLang="zh-CN" sz="3600" b="1" dirty="0">
              <a:solidFill>
                <a:srgbClr val="FF0000"/>
              </a:solidFill>
              <a:latin typeface="字体视界-单纯体" panose="02010601030101010101" pitchFamily="2" charset="-122"/>
              <a:ea typeface="字体视界-单纯体" panose="02010601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950737" y="2740981"/>
            <a:ext cx="4715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02</a:t>
            </a:r>
            <a:r>
              <a:rPr lang="zh-CN" altLang="en-US" sz="3600" b="1" dirty="0">
                <a:solidFill>
                  <a:srgbClr val="FF0000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：少先队知识</a:t>
            </a:r>
            <a:endParaRPr lang="en-US" altLang="zh-CN" sz="3600" b="1" dirty="0">
              <a:solidFill>
                <a:srgbClr val="FF0000"/>
              </a:solidFill>
              <a:latin typeface="字体视界-单纯体" panose="02010601030101010101" pitchFamily="2" charset="-122"/>
              <a:ea typeface="字体视界-单纯体" panose="0201060103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949210" y="3866352"/>
            <a:ext cx="4584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03</a:t>
            </a:r>
            <a:r>
              <a:rPr lang="zh-CN" altLang="en-US" sz="3600" b="1" dirty="0">
                <a:solidFill>
                  <a:srgbClr val="FF0000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：我是少先队员</a:t>
            </a:r>
            <a:endParaRPr lang="en-US" altLang="zh-CN" sz="3600" b="1" dirty="0">
              <a:solidFill>
                <a:srgbClr val="FF0000"/>
              </a:solidFill>
              <a:latin typeface="字体视界-单纯体" panose="02010601030101010101" pitchFamily="2" charset="-122"/>
              <a:ea typeface="字体视界-单纯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5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08" y="684107"/>
            <a:ext cx="9189917" cy="527043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77" y="596123"/>
            <a:ext cx="6215442" cy="56506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225" y="5121473"/>
            <a:ext cx="4369549" cy="1483308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6831604" y="4842267"/>
            <a:ext cx="38404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rgbClr val="EA0001"/>
                </a:solidFill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汇报人：喜爱</a:t>
            </a:r>
            <a:r>
              <a:rPr lang="en-US" altLang="zh-CN" sz="1600">
                <a:solidFill>
                  <a:srgbClr val="EA0001"/>
                </a:solidFill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PPT         </a:t>
            </a:r>
            <a:r>
              <a:rPr lang="zh-CN" altLang="en-US" sz="1600">
                <a:solidFill>
                  <a:srgbClr val="EA0001"/>
                </a:solidFill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汇报时间：</a:t>
            </a:r>
            <a:r>
              <a:rPr lang="en-US" altLang="zh-CN" sz="1600">
                <a:solidFill>
                  <a:srgbClr val="EA0001"/>
                </a:solidFill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201X</a:t>
            </a:r>
            <a:endParaRPr lang="zh-CN" altLang="en-US" sz="1600" dirty="0">
              <a:solidFill>
                <a:srgbClr val="EA0001"/>
              </a:solidFill>
              <a:effectLst>
                <a:outerShdw blurRad="50800" dist="50800" dir="5400000" algn="ctr" rotWithShape="0">
                  <a:schemeClr val="bg1">
                    <a:lumMod val="75000"/>
                  </a:schemeClr>
                </a:outerShdw>
              </a:effectLst>
              <a:latin typeface="字体视界-单纯体" panose="02010601030101010101" pitchFamily="2" charset="-122"/>
              <a:ea typeface="字体视界-单纯体" panose="02010601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021" y="5650256"/>
            <a:ext cx="5078027" cy="11163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3973" y="5650255"/>
            <a:ext cx="5078027" cy="111630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611" y="2805798"/>
            <a:ext cx="3582402" cy="38469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5998"/>
            <a:ext cx="12192000" cy="78200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340" y="548804"/>
            <a:ext cx="1031900" cy="103190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08" y="822971"/>
            <a:ext cx="1431959" cy="98582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705" y="4361575"/>
            <a:ext cx="1281425" cy="304622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43" y="4203363"/>
            <a:ext cx="844883" cy="200847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119" y="650565"/>
            <a:ext cx="1031900" cy="24530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508" y="4429243"/>
            <a:ext cx="2244339" cy="222796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6618194" y="1407323"/>
            <a:ext cx="4416594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我是光荣</a:t>
            </a:r>
            <a:endParaRPr lang="en-US" altLang="zh-CN" sz="6600" dirty="0">
              <a:solidFill>
                <a:srgbClr val="FF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字体视界-单纯体" panose="02010601030101010101" pitchFamily="2" charset="-122"/>
              <a:ea typeface="字体视界-单纯体" panose="02010601030101010101" pitchFamily="2" charset="-122"/>
            </a:endParaRPr>
          </a:p>
          <a:p>
            <a:pPr algn="ctr"/>
            <a:r>
              <a:rPr lang="zh-CN" altLang="en-US" sz="6600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的少先队员</a:t>
            </a: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39" y="3877983"/>
            <a:ext cx="5187278" cy="304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08" y="684107"/>
            <a:ext cx="9189917" cy="527043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45"/>
          <a:stretch>
            <a:fillRect/>
          </a:stretch>
        </p:blipFill>
        <p:spPr>
          <a:xfrm rot="877661">
            <a:off x="2427439" y="695487"/>
            <a:ext cx="7086204" cy="44035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09" y="4498214"/>
            <a:ext cx="6137841" cy="20835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021" y="5650256"/>
            <a:ext cx="5078027" cy="11163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3973" y="5650255"/>
            <a:ext cx="5078027" cy="111630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045" y="3842647"/>
            <a:ext cx="2550768" cy="27391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5998"/>
            <a:ext cx="12192000" cy="78200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08" y="822971"/>
            <a:ext cx="1431959" cy="98582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824" y="4839412"/>
            <a:ext cx="1281425" cy="304622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43" y="4203363"/>
            <a:ext cx="844883" cy="200847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119" y="650565"/>
            <a:ext cx="1031900" cy="24530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063262" y="2411218"/>
            <a:ext cx="2203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FF00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第一章节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895813" y="2987494"/>
            <a:ext cx="44023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</a:pPr>
            <a:r>
              <a:rPr lang="zh-CN" altLang="en-US" sz="6600" dirty="0">
                <a:solidFill>
                  <a:srgbClr val="FFFF00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节日由来</a:t>
            </a:r>
            <a:endParaRPr lang="en-US" altLang="zh-CN" sz="6600" dirty="0">
              <a:solidFill>
                <a:srgbClr val="FFFF00"/>
              </a:solidFill>
              <a:latin typeface="字体视界-单纯体" panose="02010601030101010101" pitchFamily="2" charset="-122"/>
              <a:ea typeface="字体视界-单纯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5998"/>
            <a:ext cx="12192000" cy="782002"/>
          </a:xfrm>
          <a:prstGeom prst="rect">
            <a:avLst/>
          </a:prstGeom>
        </p:spPr>
      </p:pic>
      <p:grpSp>
        <p:nvGrpSpPr>
          <p:cNvPr id="15" name="组合 50"/>
          <p:cNvGrpSpPr/>
          <p:nvPr/>
        </p:nvGrpSpPr>
        <p:grpSpPr bwMode="auto">
          <a:xfrm>
            <a:off x="6753333" y="2085844"/>
            <a:ext cx="4007511" cy="2866364"/>
            <a:chOff x="0" y="0"/>
            <a:chExt cx="4008232" cy="2866493"/>
          </a:xfrm>
          <a:solidFill>
            <a:srgbClr val="EA0001"/>
          </a:solidFill>
        </p:grpSpPr>
        <p:sp>
          <p:nvSpPr>
            <p:cNvPr id="17" name="矩形 51"/>
            <p:cNvSpPr>
              <a:spLocks noChangeArrowheads="1"/>
            </p:cNvSpPr>
            <p:nvPr/>
          </p:nvSpPr>
          <p:spPr bwMode="auto">
            <a:xfrm>
              <a:off x="0" y="0"/>
              <a:ext cx="4008232" cy="286649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grpSp>
          <p:nvGrpSpPr>
            <p:cNvPr id="18" name="组合 52"/>
            <p:cNvGrpSpPr/>
            <p:nvPr/>
          </p:nvGrpSpPr>
          <p:grpSpPr bwMode="auto">
            <a:xfrm>
              <a:off x="71121" y="133761"/>
              <a:ext cx="3815693" cy="2654887"/>
              <a:chOff x="-25149" y="-322726"/>
              <a:chExt cx="3815693" cy="2654887"/>
            </a:xfrm>
            <a:grpFill/>
          </p:grpSpPr>
          <p:sp>
            <p:nvSpPr>
              <p:cNvPr id="21" name="TextBox 11"/>
              <p:cNvSpPr>
                <a:spLocks noChangeArrowheads="1"/>
              </p:cNvSpPr>
              <p:nvPr/>
            </p:nvSpPr>
            <p:spPr bwMode="auto">
              <a:xfrm>
                <a:off x="688962" y="-322726"/>
                <a:ext cx="2437765" cy="40012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少先队简介</a:t>
                </a:r>
              </a:p>
            </p:txBody>
          </p:sp>
          <p:sp>
            <p:nvSpPr>
              <p:cNvPr id="22" name="TextBox 12"/>
              <p:cNvSpPr>
                <a:spLocks noChangeArrowheads="1"/>
              </p:cNvSpPr>
              <p:nvPr/>
            </p:nvSpPr>
            <p:spPr bwMode="auto">
              <a:xfrm>
                <a:off x="-25149" y="211163"/>
                <a:ext cx="3815693" cy="21209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8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中国少年先锋队是共产党创建的。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18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中国少年先锋队（简称“少先队”）是中国少年儿童的群众组织，是少年儿童学习共产主义的学校，是建设社会主义和共产主义的预备队</a:t>
                </a:r>
              </a:p>
            </p:txBody>
          </p:sp>
        </p:grp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22" y="1513479"/>
            <a:ext cx="5229576" cy="456251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09602" y="24022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>
              <a:spcBef>
                <a:spcPct val="0"/>
              </a:spcBef>
            </a:pPr>
            <a:r>
              <a:rPr lang="zh-CN" altLang="en-US" dirty="0">
                <a:solidFill>
                  <a:srgbClr val="EA0001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节日由来</a:t>
            </a:r>
            <a:endParaRPr lang="en-US" altLang="zh-CN" dirty="0">
              <a:solidFill>
                <a:srgbClr val="EA0001"/>
              </a:solidFill>
              <a:latin typeface="字体视界-单纯体" panose="02010601030101010101" pitchFamily="2" charset="-122"/>
              <a:ea typeface="字体视界-单纯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5998"/>
            <a:ext cx="12192000" cy="78200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794334" y="1982498"/>
            <a:ext cx="2556758" cy="907751"/>
            <a:chOff x="3666731" y="1984470"/>
            <a:chExt cx="2636520" cy="1447800"/>
          </a:xfrm>
        </p:grpSpPr>
        <p:sp>
          <p:nvSpPr>
            <p:cNvPr id="5" name="任意多边形 13"/>
            <p:cNvSpPr/>
            <p:nvPr/>
          </p:nvSpPr>
          <p:spPr>
            <a:xfrm>
              <a:off x="3666731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EA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35"/>
            <p:cNvSpPr txBox="1"/>
            <p:nvPr/>
          </p:nvSpPr>
          <p:spPr>
            <a:xfrm>
              <a:off x="3971726" y="2377589"/>
              <a:ext cx="2230360" cy="66156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baseline="-30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节日的由来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657370" y="1982498"/>
            <a:ext cx="2556758" cy="907751"/>
            <a:chOff x="1436370" y="1984470"/>
            <a:chExt cx="2636520" cy="1447800"/>
          </a:xfrm>
        </p:grpSpPr>
        <p:sp>
          <p:nvSpPr>
            <p:cNvPr id="8" name="任意多边形 16"/>
            <p:cNvSpPr/>
            <p:nvPr/>
          </p:nvSpPr>
          <p:spPr>
            <a:xfrm>
              <a:off x="1436370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EA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43"/>
            <p:cNvSpPr txBox="1"/>
            <p:nvPr/>
          </p:nvSpPr>
          <p:spPr>
            <a:xfrm>
              <a:off x="1709209" y="2377587"/>
              <a:ext cx="2293960" cy="66156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baseline="-30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节日的由来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068263" y="1982498"/>
            <a:ext cx="2556758" cy="907751"/>
            <a:chOff x="8127453" y="1984470"/>
            <a:chExt cx="2636520" cy="1447800"/>
          </a:xfrm>
        </p:grpSpPr>
        <p:sp>
          <p:nvSpPr>
            <p:cNvPr id="11" name="任意多边形 19"/>
            <p:cNvSpPr/>
            <p:nvPr/>
          </p:nvSpPr>
          <p:spPr>
            <a:xfrm>
              <a:off x="8127453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EA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46"/>
            <p:cNvSpPr txBox="1"/>
            <p:nvPr/>
          </p:nvSpPr>
          <p:spPr>
            <a:xfrm>
              <a:off x="8439016" y="2377589"/>
              <a:ext cx="2230360" cy="66156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baseline="-30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节日的由来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931298" y="1982498"/>
            <a:ext cx="2556758" cy="907751"/>
            <a:chOff x="5897092" y="1984470"/>
            <a:chExt cx="2636520" cy="1447800"/>
          </a:xfrm>
        </p:grpSpPr>
        <p:sp>
          <p:nvSpPr>
            <p:cNvPr id="14" name="任意多边形 22"/>
            <p:cNvSpPr/>
            <p:nvPr/>
          </p:nvSpPr>
          <p:spPr>
            <a:xfrm>
              <a:off x="5897092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EA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49"/>
            <p:cNvSpPr txBox="1"/>
            <p:nvPr/>
          </p:nvSpPr>
          <p:spPr>
            <a:xfrm>
              <a:off x="6227711" y="2377592"/>
              <a:ext cx="2205655" cy="66156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baseline="-30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节日的由来</a:t>
              </a:r>
            </a:p>
          </p:txBody>
        </p:sp>
      </p:grpSp>
      <p:sp>
        <p:nvSpPr>
          <p:cNvPr id="16" name="Rectangle 29"/>
          <p:cNvSpPr/>
          <p:nvPr/>
        </p:nvSpPr>
        <p:spPr>
          <a:xfrm>
            <a:off x="1795959" y="3523246"/>
            <a:ext cx="2009488" cy="1444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790"/>
              </a:spcBef>
            </a:pPr>
            <a:r>
              <a:rPr lang="zh-CN" altLang="en-US" sz="1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早在新民主主义革命时期，中国共产党就先后领导建立了劳动童子军、共产儿童团、抗日儿童团、少先队等少年儿童革命组织。</a:t>
            </a:r>
          </a:p>
        </p:txBody>
      </p:sp>
      <p:sp>
        <p:nvSpPr>
          <p:cNvPr id="17" name="Rectangle 29"/>
          <p:cNvSpPr/>
          <p:nvPr/>
        </p:nvSpPr>
        <p:spPr>
          <a:xfrm>
            <a:off x="4067969" y="3549343"/>
            <a:ext cx="2009488" cy="150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1949</a:t>
            </a:r>
            <a:r>
              <a:rPr lang="zh-CN" altLang="en-US" sz="1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年</a:t>
            </a:r>
            <a:r>
              <a:rPr lang="en-US" altLang="zh-CN" sz="1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10</a:t>
            </a:r>
            <a:r>
              <a:rPr lang="zh-CN" altLang="en-US" sz="1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月，正式建立了全国统一的少年儿童革命组织</a:t>
            </a:r>
            <a:r>
              <a:rPr lang="en-US" altLang="zh-CN" sz="1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——</a:t>
            </a:r>
            <a:r>
              <a:rPr lang="zh-CN" altLang="en-US" sz="1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中国少年儿童队</a:t>
            </a:r>
            <a:endParaRPr lang="en-US" altLang="zh-CN" sz="12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我们新中国的儿童，我们新少年的先锋，团结起来继承着我们的父兄，。</a:t>
            </a:r>
            <a:endParaRPr lang="en-US" altLang="zh-CN" sz="12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Rectangle 29"/>
          <p:cNvSpPr/>
          <p:nvPr/>
        </p:nvSpPr>
        <p:spPr>
          <a:xfrm>
            <a:off x="6657833" y="3523246"/>
            <a:ext cx="2009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1953</a:t>
            </a:r>
            <a:r>
              <a:rPr lang="zh-CN" altLang="en-US" sz="1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年，中国少年儿童队改名为中国少年先锋队，沿用至今。“我们新中国的儿童，我们新少年的先锋，团结起来继承着我们的父兄，</a:t>
            </a:r>
            <a:endParaRPr lang="zh-CN" altLang="en-US" sz="12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Rectangle 29"/>
          <p:cNvSpPr/>
          <p:nvPr/>
        </p:nvSpPr>
        <p:spPr>
          <a:xfrm>
            <a:off x="9156258" y="3518563"/>
            <a:ext cx="2009488" cy="1448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不怕困难，不怕担子重</a:t>
            </a:r>
            <a:r>
              <a:rPr lang="en-US" altLang="zh-CN" sz="1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……”</a:t>
            </a:r>
            <a:r>
              <a:rPr lang="zh-CN" altLang="en-US" sz="1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这首歌曾伴随着新中国第一代少年儿童走过那段岁月，令许多老少先队员们刻骨铭心。</a:t>
            </a:r>
            <a:endParaRPr lang="en-US" altLang="zh-CN" sz="1200" b="1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09602" y="24022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>
              <a:spcBef>
                <a:spcPct val="0"/>
              </a:spcBef>
            </a:pPr>
            <a:r>
              <a:rPr lang="zh-CN" altLang="en-US" dirty="0">
                <a:solidFill>
                  <a:srgbClr val="EA0001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节日由来</a:t>
            </a:r>
            <a:endParaRPr lang="en-US" altLang="zh-CN" dirty="0">
              <a:solidFill>
                <a:srgbClr val="EA0001"/>
              </a:solidFill>
              <a:latin typeface="字体视界-单纯体" panose="02010601030101010101" pitchFamily="2" charset="-122"/>
              <a:ea typeface="字体视界-单纯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5998"/>
            <a:ext cx="12192000" cy="78200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9602" y="24022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>
              <a:spcBef>
                <a:spcPct val="0"/>
              </a:spcBef>
            </a:pPr>
            <a:r>
              <a:rPr lang="zh-CN" altLang="en-US" dirty="0">
                <a:solidFill>
                  <a:srgbClr val="EA0001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节日由来</a:t>
            </a:r>
            <a:endParaRPr lang="en-US" altLang="zh-CN" dirty="0">
              <a:solidFill>
                <a:srgbClr val="EA0001"/>
              </a:solidFill>
              <a:latin typeface="字体视界-单纯体" panose="02010601030101010101" pitchFamily="2" charset="-122"/>
              <a:ea typeface="字体视界-单纯体" panose="02010601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86751" y="1773324"/>
            <a:ext cx="6901038" cy="3923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EC0200"/>
                </a:solidFill>
                <a:latin typeface="微软雅黑" panose="020B0503020204020204" charset="-122"/>
                <a:ea typeface="微软雅黑" panose="020B0503020204020204" charset="-122"/>
              </a:rPr>
              <a:t>1949</a:t>
            </a:r>
            <a:r>
              <a:rPr lang="zh-CN" altLang="en-US" b="1" dirty="0">
                <a:solidFill>
                  <a:srgbClr val="EC0200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b="1" dirty="0">
                <a:solidFill>
                  <a:srgbClr val="EC0200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en-US" b="1" dirty="0">
                <a:solidFill>
                  <a:srgbClr val="EC0200"/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b="1" dirty="0">
                <a:solidFill>
                  <a:srgbClr val="EC0200"/>
                </a:solidFill>
                <a:latin typeface="微软雅黑" panose="020B0503020204020204" charset="-122"/>
                <a:ea typeface="微软雅黑" panose="020B0503020204020204" charset="-122"/>
              </a:rPr>
              <a:t>13</a:t>
            </a:r>
            <a:r>
              <a:rPr lang="zh-CN" altLang="en-US" b="1" dirty="0">
                <a:solidFill>
                  <a:srgbClr val="EC0200"/>
                </a:solidFill>
                <a:latin typeface="微软雅黑" panose="020B0503020204020204" charset="-122"/>
                <a:ea typeface="微软雅黑" panose="020B0503020204020204" charset="-122"/>
              </a:rPr>
              <a:t>日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中国共产党缔造的、全国统一的少年儿童组织－中国少年儿童队成立</a:t>
            </a:r>
            <a:r>
              <a:rPr lang="zh-CN" altLang="en-US" sz="16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1600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rgbClr val="EC02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EC0200"/>
                </a:solidFill>
                <a:latin typeface="微软雅黑" panose="020B0503020204020204" charset="-122"/>
                <a:ea typeface="微软雅黑" panose="020B0503020204020204" charset="-122"/>
              </a:rPr>
              <a:t>1953</a:t>
            </a:r>
            <a:r>
              <a:rPr lang="zh-CN" altLang="en-US" b="1" dirty="0">
                <a:solidFill>
                  <a:srgbClr val="EC0200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b="1" dirty="0">
                <a:solidFill>
                  <a:srgbClr val="EC0200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b="1" dirty="0">
                <a:solidFill>
                  <a:srgbClr val="EC0200"/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endParaRPr lang="en-US" altLang="zh-CN" b="1" dirty="0">
              <a:solidFill>
                <a:srgbClr val="EC02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中国少年儿童队改名为中国少年先锋队，简称少先队。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en-US" altLang="zh-CN" sz="16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EC0200"/>
                </a:solidFill>
                <a:latin typeface="微软雅黑" panose="020B0503020204020204" charset="-122"/>
                <a:ea typeface="微软雅黑" panose="020B0503020204020204" charset="-122"/>
              </a:rPr>
              <a:t>1978</a:t>
            </a:r>
            <a:r>
              <a:rPr lang="zh-CN" altLang="en-US" b="1" dirty="0">
                <a:solidFill>
                  <a:srgbClr val="EC0200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b="1" dirty="0">
                <a:solidFill>
                  <a:srgbClr val="EC0200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en-US" b="1" dirty="0">
                <a:solidFill>
                  <a:srgbClr val="EC0200"/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endParaRPr lang="en-US" altLang="zh-CN" b="1" dirty="0">
              <a:solidFill>
                <a:srgbClr val="EC02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共青团十届一中全会决定恢复中国少年先锋队，并通过了经过修改的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中国少年先锋章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》《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中国少年先锋队队歌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。 </a:t>
            </a: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651" y="1394290"/>
            <a:ext cx="4760686" cy="4165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08" y="684107"/>
            <a:ext cx="9189917" cy="527043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45"/>
          <a:stretch>
            <a:fillRect/>
          </a:stretch>
        </p:blipFill>
        <p:spPr>
          <a:xfrm rot="877661">
            <a:off x="2427439" y="695487"/>
            <a:ext cx="7086204" cy="44035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09" y="4498214"/>
            <a:ext cx="6137841" cy="20835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021" y="5650256"/>
            <a:ext cx="5078027" cy="11163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3973" y="5650255"/>
            <a:ext cx="5078027" cy="111630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045" y="3842647"/>
            <a:ext cx="2550768" cy="27391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5998"/>
            <a:ext cx="12192000" cy="78200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08" y="822971"/>
            <a:ext cx="1431959" cy="98582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824" y="4839412"/>
            <a:ext cx="1281425" cy="304622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43" y="4203363"/>
            <a:ext cx="844883" cy="200847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119" y="650565"/>
            <a:ext cx="1031900" cy="24530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063262" y="2411218"/>
            <a:ext cx="2203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FF00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第二章节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895813" y="2987494"/>
            <a:ext cx="44023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</a:pPr>
            <a:r>
              <a:rPr lang="zh-CN" altLang="en-US" sz="6600" dirty="0">
                <a:solidFill>
                  <a:srgbClr val="FFFF00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少先队知识</a:t>
            </a:r>
            <a:endParaRPr lang="en-US" altLang="zh-CN" sz="6600" dirty="0">
              <a:solidFill>
                <a:srgbClr val="FFFF00"/>
              </a:solidFill>
              <a:latin typeface="字体视界-单纯体" panose="02010601030101010101" pitchFamily="2" charset="-122"/>
              <a:ea typeface="字体视界-单纯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5998"/>
            <a:ext cx="12192000" cy="78200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4186" y="240225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>
              <a:spcBef>
                <a:spcPct val="0"/>
              </a:spcBef>
            </a:pPr>
            <a:r>
              <a:rPr lang="zh-CN" altLang="en-US" dirty="0">
                <a:solidFill>
                  <a:srgbClr val="EA0001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少先队知识</a:t>
            </a:r>
            <a:endParaRPr lang="en-US" altLang="zh-CN" dirty="0">
              <a:solidFill>
                <a:srgbClr val="EA0001"/>
              </a:solidFill>
              <a:latin typeface="字体视界-单纯体" panose="02010601030101010101" pitchFamily="2" charset="-122"/>
              <a:ea typeface="字体视界-单纯体" panose="02010601030101010101" pitchFamily="2" charset="-122"/>
            </a:endParaRPr>
          </a:p>
        </p:txBody>
      </p:sp>
      <p:sp>
        <p:nvSpPr>
          <p:cNvPr id="7" name="MH_SubTitle_1"/>
          <p:cNvSpPr/>
          <p:nvPr>
            <p:custDataLst>
              <p:tags r:id="rId1"/>
            </p:custDataLst>
          </p:nvPr>
        </p:nvSpPr>
        <p:spPr>
          <a:xfrm>
            <a:off x="1411011" y="1878345"/>
            <a:ext cx="2711451" cy="1229784"/>
          </a:xfrm>
          <a:custGeom>
            <a:avLst/>
            <a:gdLst>
              <a:gd name="connsiteX0" fmla="*/ 0 w 1674206"/>
              <a:gd name="connsiteY0" fmla="*/ 0 h 775493"/>
              <a:gd name="connsiteX1" fmla="*/ 1240155 w 1674206"/>
              <a:gd name="connsiteY1" fmla="*/ 0 h 775493"/>
              <a:gd name="connsiteX2" fmla="*/ 1674206 w 1674206"/>
              <a:gd name="connsiteY2" fmla="*/ 387747 h 775493"/>
              <a:gd name="connsiteX3" fmla="*/ 1240155 w 1674206"/>
              <a:gd name="connsiteY3" fmla="*/ 775493 h 775493"/>
              <a:gd name="connsiteX4" fmla="*/ 0 w 1674206"/>
              <a:gd name="connsiteY4" fmla="*/ 775493 h 775493"/>
              <a:gd name="connsiteX5" fmla="*/ 434051 w 1674206"/>
              <a:gd name="connsiteY5" fmla="*/ 387747 h 77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4206" h="775493">
                <a:moveTo>
                  <a:pt x="0" y="0"/>
                </a:moveTo>
                <a:lnTo>
                  <a:pt x="1240155" y="0"/>
                </a:lnTo>
                <a:lnTo>
                  <a:pt x="1674206" y="387747"/>
                </a:lnTo>
                <a:lnTo>
                  <a:pt x="1240155" y="775493"/>
                </a:lnTo>
                <a:lnTo>
                  <a:pt x="0" y="775493"/>
                </a:lnTo>
                <a:lnTo>
                  <a:pt x="434051" y="387747"/>
                </a:lnTo>
                <a:close/>
              </a:path>
            </a:pathLst>
          </a:custGeom>
          <a:solidFill>
            <a:srgbClr val="EA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9893" tIns="0" rIns="251952" bIns="0" anchor="ctr">
            <a:normAutofit/>
          </a:bodyPr>
          <a:lstStyle/>
          <a:p>
            <a:pPr algn="ctr" fontAlgn="auto">
              <a:defRPr/>
            </a:pPr>
            <a:r>
              <a:rPr lang="zh-CN" altLang="en-US" sz="2000" noProof="1">
                <a:solidFill>
                  <a:srgbClr val="FFFFFF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  <a:cs typeface="+mn-ea"/>
                <a:sym typeface="方正黑体简体" panose="02000000000000000000" pitchFamily="2" charset="-122"/>
              </a:rPr>
              <a:t>少先队知识</a:t>
            </a:r>
          </a:p>
        </p:txBody>
      </p:sp>
      <p:sp>
        <p:nvSpPr>
          <p:cNvPr id="8" name="MH_Other_1"/>
          <p:cNvSpPr/>
          <p:nvPr>
            <p:custDataLst>
              <p:tags r:id="rId2"/>
            </p:custDataLst>
          </p:nvPr>
        </p:nvSpPr>
        <p:spPr>
          <a:xfrm>
            <a:off x="1736978" y="1541796"/>
            <a:ext cx="615951" cy="605367"/>
          </a:xfrm>
          <a:prstGeom prst="ellipse">
            <a:avLst/>
          </a:prstGeom>
          <a:solidFill>
            <a:srgbClr val="FFFFFF"/>
          </a:solidFill>
          <a:ln w="25400">
            <a:solidFill>
              <a:srgbClr val="D51015"/>
            </a:solidFill>
          </a:ln>
          <a:effectLst>
            <a:outerShdw blurRad="635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r>
              <a:rPr lang="en-US" altLang="zh-CN" sz="2400" b="1" noProof="1">
                <a:solidFill>
                  <a:srgbClr val="C0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  <a:cs typeface="+mn-ea"/>
                <a:sym typeface="方正黑体简体" panose="02000000000000000000" pitchFamily="2" charset="-122"/>
              </a:rPr>
              <a:t>1</a:t>
            </a:r>
            <a:endParaRPr lang="zh-CN" altLang="en-US" sz="2400" b="1" noProof="1">
              <a:solidFill>
                <a:srgbClr val="C00000"/>
              </a:solidFill>
              <a:latin typeface="方正黑体简体" panose="02000000000000000000" pitchFamily="2" charset="-122"/>
              <a:ea typeface="方正黑体简体" panose="02000000000000000000" pitchFamily="2" charset="-122"/>
              <a:cs typeface="+mn-ea"/>
              <a:sym typeface="方正黑体简体" panose="02000000000000000000" pitchFamily="2" charset="-122"/>
            </a:endParaRPr>
          </a:p>
        </p:txBody>
      </p:sp>
      <p:sp>
        <p:nvSpPr>
          <p:cNvPr id="9" name="MH_SubTitle_2"/>
          <p:cNvSpPr/>
          <p:nvPr>
            <p:custDataLst>
              <p:tags r:id="rId3"/>
            </p:custDataLst>
          </p:nvPr>
        </p:nvSpPr>
        <p:spPr>
          <a:xfrm>
            <a:off x="3650445" y="1878345"/>
            <a:ext cx="2707217" cy="1229784"/>
          </a:xfrm>
          <a:custGeom>
            <a:avLst/>
            <a:gdLst>
              <a:gd name="connsiteX0" fmla="*/ 0 w 1674206"/>
              <a:gd name="connsiteY0" fmla="*/ 0 h 775493"/>
              <a:gd name="connsiteX1" fmla="*/ 1240155 w 1674206"/>
              <a:gd name="connsiteY1" fmla="*/ 0 h 775493"/>
              <a:gd name="connsiteX2" fmla="*/ 1674206 w 1674206"/>
              <a:gd name="connsiteY2" fmla="*/ 387747 h 775493"/>
              <a:gd name="connsiteX3" fmla="*/ 1240155 w 1674206"/>
              <a:gd name="connsiteY3" fmla="*/ 775493 h 775493"/>
              <a:gd name="connsiteX4" fmla="*/ 0 w 1674206"/>
              <a:gd name="connsiteY4" fmla="*/ 775493 h 775493"/>
              <a:gd name="connsiteX5" fmla="*/ 434051 w 1674206"/>
              <a:gd name="connsiteY5" fmla="*/ 387747 h 77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4206" h="775493">
                <a:moveTo>
                  <a:pt x="0" y="0"/>
                </a:moveTo>
                <a:lnTo>
                  <a:pt x="1240155" y="0"/>
                </a:lnTo>
                <a:lnTo>
                  <a:pt x="1674206" y="387747"/>
                </a:lnTo>
                <a:lnTo>
                  <a:pt x="1240155" y="775493"/>
                </a:lnTo>
                <a:lnTo>
                  <a:pt x="0" y="775493"/>
                </a:lnTo>
                <a:lnTo>
                  <a:pt x="434051" y="387747"/>
                </a:lnTo>
                <a:close/>
              </a:path>
            </a:pathLst>
          </a:custGeom>
          <a:solidFill>
            <a:srgbClr val="EA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9893" tIns="0" rIns="251952" bIns="0" anchor="ctr">
            <a:normAutofit/>
          </a:bodyPr>
          <a:lstStyle/>
          <a:p>
            <a:pPr algn="ctr" fontAlgn="auto">
              <a:defRPr/>
            </a:pPr>
            <a:r>
              <a:rPr lang="zh-CN" altLang="en-US" sz="2000" noProof="1">
                <a:solidFill>
                  <a:srgbClr val="FFFFFF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  <a:cs typeface="+mn-ea"/>
                <a:sym typeface="方正黑体简体" panose="02000000000000000000" pitchFamily="2" charset="-122"/>
              </a:rPr>
              <a:t>少先队知识</a:t>
            </a:r>
          </a:p>
        </p:txBody>
      </p:sp>
      <p:sp>
        <p:nvSpPr>
          <p:cNvPr id="10" name="MH_Other_2"/>
          <p:cNvSpPr/>
          <p:nvPr>
            <p:custDataLst>
              <p:tags r:id="rId4"/>
            </p:custDataLst>
          </p:nvPr>
        </p:nvSpPr>
        <p:spPr>
          <a:xfrm>
            <a:off x="3972178" y="1541796"/>
            <a:ext cx="615951" cy="605367"/>
          </a:xfrm>
          <a:prstGeom prst="ellipse">
            <a:avLst/>
          </a:prstGeom>
          <a:solidFill>
            <a:srgbClr val="FFFFFF"/>
          </a:solidFill>
          <a:ln w="25400">
            <a:solidFill>
              <a:srgbClr val="D51015"/>
            </a:solidFill>
          </a:ln>
          <a:effectLst>
            <a:outerShdw blurRad="635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r>
              <a:rPr lang="en-US" altLang="zh-CN" sz="2400" b="1" noProof="1">
                <a:solidFill>
                  <a:srgbClr val="C0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  <a:cs typeface="+mn-ea"/>
                <a:sym typeface="方正黑体简体" panose="02000000000000000000" pitchFamily="2" charset="-122"/>
              </a:rPr>
              <a:t>2</a:t>
            </a:r>
            <a:endParaRPr lang="zh-CN" altLang="en-US" sz="2400" b="1" noProof="1">
              <a:solidFill>
                <a:srgbClr val="C00000"/>
              </a:solidFill>
              <a:latin typeface="方正黑体简体" panose="02000000000000000000" pitchFamily="2" charset="-122"/>
              <a:ea typeface="方正黑体简体" panose="02000000000000000000" pitchFamily="2" charset="-122"/>
              <a:cs typeface="+mn-ea"/>
              <a:sym typeface="方正黑体简体" panose="02000000000000000000" pitchFamily="2" charset="-122"/>
            </a:endParaRPr>
          </a:p>
        </p:txBody>
      </p:sp>
      <p:sp>
        <p:nvSpPr>
          <p:cNvPr id="11" name="MH_SubTitle_3"/>
          <p:cNvSpPr/>
          <p:nvPr>
            <p:custDataLst>
              <p:tags r:id="rId5"/>
            </p:custDataLst>
          </p:nvPr>
        </p:nvSpPr>
        <p:spPr>
          <a:xfrm>
            <a:off x="5885644" y="1878345"/>
            <a:ext cx="2709333" cy="1229784"/>
          </a:xfrm>
          <a:custGeom>
            <a:avLst/>
            <a:gdLst>
              <a:gd name="connsiteX0" fmla="*/ 0 w 1674206"/>
              <a:gd name="connsiteY0" fmla="*/ 0 h 775493"/>
              <a:gd name="connsiteX1" fmla="*/ 1240155 w 1674206"/>
              <a:gd name="connsiteY1" fmla="*/ 0 h 775493"/>
              <a:gd name="connsiteX2" fmla="*/ 1674206 w 1674206"/>
              <a:gd name="connsiteY2" fmla="*/ 387747 h 775493"/>
              <a:gd name="connsiteX3" fmla="*/ 1240155 w 1674206"/>
              <a:gd name="connsiteY3" fmla="*/ 775493 h 775493"/>
              <a:gd name="connsiteX4" fmla="*/ 0 w 1674206"/>
              <a:gd name="connsiteY4" fmla="*/ 775493 h 775493"/>
              <a:gd name="connsiteX5" fmla="*/ 434051 w 1674206"/>
              <a:gd name="connsiteY5" fmla="*/ 387747 h 77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4206" h="775493">
                <a:moveTo>
                  <a:pt x="0" y="0"/>
                </a:moveTo>
                <a:lnTo>
                  <a:pt x="1240155" y="0"/>
                </a:lnTo>
                <a:lnTo>
                  <a:pt x="1674206" y="387747"/>
                </a:lnTo>
                <a:lnTo>
                  <a:pt x="1240155" y="775493"/>
                </a:lnTo>
                <a:lnTo>
                  <a:pt x="0" y="775493"/>
                </a:lnTo>
                <a:lnTo>
                  <a:pt x="434051" y="387747"/>
                </a:lnTo>
                <a:close/>
              </a:path>
            </a:pathLst>
          </a:custGeom>
          <a:solidFill>
            <a:srgbClr val="EA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9893" tIns="0" rIns="251952" bIns="0" anchor="ctr">
            <a:normAutofit/>
          </a:bodyPr>
          <a:lstStyle/>
          <a:p>
            <a:pPr algn="ctr" fontAlgn="auto">
              <a:defRPr/>
            </a:pPr>
            <a:r>
              <a:rPr lang="zh-CN" altLang="en-US" sz="2000" noProof="1">
                <a:solidFill>
                  <a:srgbClr val="FFFFFF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  <a:cs typeface="+mn-ea"/>
                <a:sym typeface="方正黑体简体" panose="02000000000000000000" pitchFamily="2" charset="-122"/>
              </a:rPr>
              <a:t>少先队知识</a:t>
            </a:r>
          </a:p>
        </p:txBody>
      </p:sp>
      <p:sp>
        <p:nvSpPr>
          <p:cNvPr id="12" name="MH_Other_3"/>
          <p:cNvSpPr/>
          <p:nvPr>
            <p:custDataLst>
              <p:tags r:id="rId6"/>
            </p:custDataLst>
          </p:nvPr>
        </p:nvSpPr>
        <p:spPr>
          <a:xfrm>
            <a:off x="6209495" y="1541796"/>
            <a:ext cx="615949" cy="605367"/>
          </a:xfrm>
          <a:prstGeom prst="ellipse">
            <a:avLst/>
          </a:prstGeom>
          <a:solidFill>
            <a:srgbClr val="FFFFFF"/>
          </a:solidFill>
          <a:ln w="25400">
            <a:solidFill>
              <a:srgbClr val="D51015"/>
            </a:solidFill>
          </a:ln>
          <a:effectLst>
            <a:outerShdw blurRad="635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r>
              <a:rPr lang="en-US" altLang="zh-CN" sz="2400" b="1" noProof="1">
                <a:solidFill>
                  <a:srgbClr val="C0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  <a:cs typeface="+mn-ea"/>
                <a:sym typeface="方正黑体简体" panose="02000000000000000000" pitchFamily="2" charset="-122"/>
              </a:rPr>
              <a:t>3</a:t>
            </a:r>
            <a:endParaRPr lang="zh-CN" altLang="en-US" sz="2400" b="1" noProof="1">
              <a:solidFill>
                <a:srgbClr val="C00000"/>
              </a:solidFill>
              <a:latin typeface="方正黑体简体" panose="02000000000000000000" pitchFamily="2" charset="-122"/>
              <a:ea typeface="方正黑体简体" panose="02000000000000000000" pitchFamily="2" charset="-122"/>
              <a:cs typeface="+mn-ea"/>
              <a:sym typeface="方正黑体简体" panose="02000000000000000000" pitchFamily="2" charset="-122"/>
            </a:endParaRPr>
          </a:p>
        </p:txBody>
      </p:sp>
      <p:sp>
        <p:nvSpPr>
          <p:cNvPr id="13" name="MH_SubTitle_4"/>
          <p:cNvSpPr/>
          <p:nvPr>
            <p:custDataLst>
              <p:tags r:id="rId7"/>
            </p:custDataLst>
          </p:nvPr>
        </p:nvSpPr>
        <p:spPr>
          <a:xfrm>
            <a:off x="8122962" y="1878345"/>
            <a:ext cx="2709333" cy="1229784"/>
          </a:xfrm>
          <a:custGeom>
            <a:avLst/>
            <a:gdLst>
              <a:gd name="connsiteX0" fmla="*/ 0 w 1674206"/>
              <a:gd name="connsiteY0" fmla="*/ 0 h 775493"/>
              <a:gd name="connsiteX1" fmla="*/ 1240155 w 1674206"/>
              <a:gd name="connsiteY1" fmla="*/ 0 h 775493"/>
              <a:gd name="connsiteX2" fmla="*/ 1674206 w 1674206"/>
              <a:gd name="connsiteY2" fmla="*/ 387747 h 775493"/>
              <a:gd name="connsiteX3" fmla="*/ 1240155 w 1674206"/>
              <a:gd name="connsiteY3" fmla="*/ 775493 h 775493"/>
              <a:gd name="connsiteX4" fmla="*/ 0 w 1674206"/>
              <a:gd name="connsiteY4" fmla="*/ 775493 h 775493"/>
              <a:gd name="connsiteX5" fmla="*/ 434051 w 1674206"/>
              <a:gd name="connsiteY5" fmla="*/ 387747 h 77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4206" h="775493">
                <a:moveTo>
                  <a:pt x="0" y="0"/>
                </a:moveTo>
                <a:lnTo>
                  <a:pt x="1240155" y="0"/>
                </a:lnTo>
                <a:lnTo>
                  <a:pt x="1674206" y="387747"/>
                </a:lnTo>
                <a:lnTo>
                  <a:pt x="1240155" y="775493"/>
                </a:lnTo>
                <a:lnTo>
                  <a:pt x="0" y="775493"/>
                </a:lnTo>
                <a:lnTo>
                  <a:pt x="434051" y="387747"/>
                </a:lnTo>
                <a:close/>
              </a:path>
            </a:pathLst>
          </a:custGeom>
          <a:solidFill>
            <a:srgbClr val="EA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9893" tIns="0" rIns="251952" bIns="0" anchor="ctr">
            <a:normAutofit/>
          </a:bodyPr>
          <a:lstStyle/>
          <a:p>
            <a:pPr algn="ctr" fontAlgn="auto">
              <a:defRPr/>
            </a:pPr>
            <a:r>
              <a:rPr lang="zh-CN" altLang="en-US" sz="2000" noProof="1">
                <a:solidFill>
                  <a:srgbClr val="FFFFFF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  <a:cs typeface="+mn-ea"/>
                <a:sym typeface="方正黑体简体" panose="02000000000000000000" pitchFamily="2" charset="-122"/>
              </a:rPr>
              <a:t>少先队知识</a:t>
            </a:r>
          </a:p>
        </p:txBody>
      </p:sp>
      <p:sp>
        <p:nvSpPr>
          <p:cNvPr id="14" name="MH_Other_4"/>
          <p:cNvSpPr/>
          <p:nvPr>
            <p:custDataLst>
              <p:tags r:id="rId8"/>
            </p:custDataLst>
          </p:nvPr>
        </p:nvSpPr>
        <p:spPr>
          <a:xfrm>
            <a:off x="8444695" y="1541796"/>
            <a:ext cx="618067" cy="605367"/>
          </a:xfrm>
          <a:prstGeom prst="ellipse">
            <a:avLst/>
          </a:prstGeom>
          <a:solidFill>
            <a:srgbClr val="FFFFFF"/>
          </a:solidFill>
          <a:ln w="25400">
            <a:solidFill>
              <a:srgbClr val="D51015"/>
            </a:solidFill>
          </a:ln>
          <a:effectLst>
            <a:outerShdw blurRad="635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r>
              <a:rPr lang="en-US" altLang="zh-CN" sz="2400" b="1" noProof="1">
                <a:solidFill>
                  <a:srgbClr val="C0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  <a:cs typeface="+mn-ea"/>
                <a:sym typeface="方正黑体简体" panose="02000000000000000000" pitchFamily="2" charset="-122"/>
              </a:rPr>
              <a:t>4</a:t>
            </a:r>
            <a:endParaRPr lang="zh-CN" altLang="en-US" sz="2400" b="1" noProof="1">
              <a:solidFill>
                <a:srgbClr val="C00000"/>
              </a:solidFill>
              <a:latin typeface="方正黑体简体" panose="02000000000000000000" pitchFamily="2" charset="-122"/>
              <a:ea typeface="方正黑体简体" panose="02000000000000000000" pitchFamily="2" charset="-122"/>
              <a:cs typeface="+mn-ea"/>
              <a:sym typeface="方正黑体简体" panose="02000000000000000000" pitchFamily="2" charset="-122"/>
            </a:endParaRPr>
          </a:p>
        </p:txBody>
      </p:sp>
      <p:sp>
        <p:nvSpPr>
          <p:cNvPr id="15" name="MH_Text_1"/>
          <p:cNvSpPr/>
          <p:nvPr>
            <p:custDataLst>
              <p:tags r:id="rId9"/>
            </p:custDataLst>
          </p:nvPr>
        </p:nvSpPr>
        <p:spPr>
          <a:xfrm>
            <a:off x="1218395" y="3444679"/>
            <a:ext cx="2497667" cy="387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9985" tIns="0" rIns="159985" bIns="0"/>
          <a:lstStyle/>
          <a:p>
            <a:pPr algn="ctr" fontAlgn="auto">
              <a:defRPr/>
            </a:pPr>
            <a:r>
              <a:rPr lang="zh-CN" altLang="en-US" noProof="1">
                <a:solidFill>
                  <a:srgbClr val="EA0001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  <a:cs typeface="+mn-ea"/>
                <a:sym typeface="方正黑体简体" panose="02000000000000000000" pitchFamily="2" charset="-122"/>
              </a:rPr>
              <a:t>少先队知识</a:t>
            </a:r>
          </a:p>
        </p:txBody>
      </p:sp>
      <p:sp>
        <p:nvSpPr>
          <p:cNvPr id="16" name="MH_Text_1"/>
          <p:cNvSpPr/>
          <p:nvPr>
            <p:custDataLst>
              <p:tags r:id="rId10"/>
            </p:custDataLst>
          </p:nvPr>
        </p:nvSpPr>
        <p:spPr>
          <a:xfrm>
            <a:off x="1235329" y="3865896"/>
            <a:ext cx="2211916" cy="749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9985" tIns="0" rIns="159985" bIns="0"/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中国少年先锋队队旗是五角星加火炬的红旗。少先队的队旗是少先队组织的标志。队旗为红色，</a:t>
            </a:r>
          </a:p>
        </p:txBody>
      </p:sp>
      <p:sp>
        <p:nvSpPr>
          <p:cNvPr id="17" name="MH_Text_1"/>
          <p:cNvSpPr/>
          <p:nvPr>
            <p:custDataLst>
              <p:tags r:id="rId11"/>
            </p:custDataLst>
          </p:nvPr>
        </p:nvSpPr>
        <p:spPr>
          <a:xfrm>
            <a:off x="3614461" y="3444679"/>
            <a:ext cx="2497667" cy="387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9985" tIns="0" rIns="159985" bIns="0"/>
          <a:lstStyle/>
          <a:p>
            <a:pPr algn="ctr" fontAlgn="auto">
              <a:defRPr/>
            </a:pPr>
            <a:r>
              <a:rPr lang="zh-CN" altLang="en-US" sz="2000" noProof="1">
                <a:solidFill>
                  <a:srgbClr val="EA0001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  <a:cs typeface="+mn-ea"/>
                <a:sym typeface="方正黑体简体" panose="02000000000000000000" pitchFamily="2" charset="-122"/>
              </a:rPr>
              <a:t>少先队知识</a:t>
            </a:r>
          </a:p>
        </p:txBody>
      </p:sp>
      <p:sp>
        <p:nvSpPr>
          <p:cNvPr id="18" name="MH_Text_1"/>
          <p:cNvSpPr/>
          <p:nvPr>
            <p:custDataLst>
              <p:tags r:id="rId12"/>
            </p:custDataLst>
          </p:nvPr>
        </p:nvSpPr>
        <p:spPr>
          <a:xfrm>
            <a:off x="3631395" y="3865896"/>
            <a:ext cx="2209800" cy="749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9985" tIns="0" rIns="159985" bIns="0"/>
          <a:lstStyle/>
          <a:p>
            <a:pPr algn="just" fontAlgn="auto">
              <a:defRPr/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象征革命胜利，队旗中央的五角星，代表中国共产党的领导，火炬象征光明。队旗寓意着：在中国共产党的领导下，向着光明的未来前进。</a:t>
            </a:r>
            <a:endParaRPr lang="en-US" altLang="zh-CN" sz="1200" noProof="1">
              <a:solidFill>
                <a:srgbClr val="C00000"/>
              </a:solidFill>
              <a:latin typeface="方正黑体简体" panose="02000000000000000000" pitchFamily="2" charset="-122"/>
              <a:ea typeface="方正黑体简体" panose="02000000000000000000" pitchFamily="2" charset="-122"/>
              <a:cs typeface="+mn-ea"/>
              <a:sym typeface="方正黑体简体" panose="02000000000000000000" pitchFamily="2" charset="-122"/>
            </a:endParaRPr>
          </a:p>
        </p:txBody>
      </p:sp>
      <p:sp>
        <p:nvSpPr>
          <p:cNvPr id="19" name="MH_Text_1"/>
          <p:cNvSpPr/>
          <p:nvPr>
            <p:custDataLst>
              <p:tags r:id="rId13"/>
            </p:custDataLst>
          </p:nvPr>
        </p:nvSpPr>
        <p:spPr>
          <a:xfrm>
            <a:off x="6010528" y="3444679"/>
            <a:ext cx="2495549" cy="387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9985" tIns="0" rIns="159985" bIns="0"/>
          <a:lstStyle/>
          <a:p>
            <a:pPr algn="ctr" fontAlgn="auto">
              <a:defRPr/>
            </a:pPr>
            <a:r>
              <a:rPr lang="zh-CN" altLang="en-US" sz="2000" noProof="1">
                <a:solidFill>
                  <a:srgbClr val="EA0001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  <a:cs typeface="+mn-ea"/>
                <a:sym typeface="方正黑体简体" panose="02000000000000000000" pitchFamily="2" charset="-122"/>
              </a:rPr>
              <a:t>少先队知识</a:t>
            </a:r>
          </a:p>
        </p:txBody>
      </p:sp>
      <p:sp>
        <p:nvSpPr>
          <p:cNvPr id="20" name="MH_Text_1"/>
          <p:cNvSpPr/>
          <p:nvPr>
            <p:custDataLst>
              <p:tags r:id="rId14"/>
            </p:custDataLst>
          </p:nvPr>
        </p:nvSpPr>
        <p:spPr>
          <a:xfrm>
            <a:off x="6027461" y="3865896"/>
            <a:ext cx="2209800" cy="749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9985" tIns="0" rIns="159985" bIns="0"/>
          <a:lstStyle/>
          <a:p>
            <a:r>
              <a:rPr lang="zh-CN" altLang="en-US" sz="1200" dirty="0">
                <a:solidFill>
                  <a:schemeClr val="tx1"/>
                </a:solidFill>
              </a:rPr>
              <a:t>少先队员要热爱自己的队旗，在举行集会、队旗出场和退场时，队员应严肃、立正并敬礼。</a:t>
            </a:r>
          </a:p>
        </p:txBody>
      </p:sp>
      <p:sp>
        <p:nvSpPr>
          <p:cNvPr id="21" name="MH_Text_1"/>
          <p:cNvSpPr/>
          <p:nvPr>
            <p:custDataLst>
              <p:tags r:id="rId15"/>
            </p:custDataLst>
          </p:nvPr>
        </p:nvSpPr>
        <p:spPr>
          <a:xfrm>
            <a:off x="8406595" y="3444679"/>
            <a:ext cx="2495549" cy="387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9985" tIns="0" rIns="159985" bIns="0"/>
          <a:lstStyle/>
          <a:p>
            <a:pPr algn="ctr" fontAlgn="auto">
              <a:defRPr/>
            </a:pPr>
            <a:r>
              <a:rPr lang="zh-CN" altLang="en-US" sz="2000" noProof="1">
                <a:solidFill>
                  <a:srgbClr val="EA0001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  <a:cs typeface="+mn-ea"/>
                <a:sym typeface="方正黑体简体" panose="02000000000000000000" pitchFamily="2" charset="-122"/>
              </a:rPr>
              <a:t>少先队知识</a:t>
            </a:r>
          </a:p>
        </p:txBody>
      </p:sp>
      <p:sp>
        <p:nvSpPr>
          <p:cNvPr id="22" name="MH_Text_1"/>
          <p:cNvSpPr/>
          <p:nvPr>
            <p:custDataLst>
              <p:tags r:id="rId16"/>
            </p:custDataLst>
          </p:nvPr>
        </p:nvSpPr>
        <p:spPr>
          <a:xfrm>
            <a:off x="8423528" y="3865896"/>
            <a:ext cx="2209800" cy="749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9985" tIns="0" rIns="159985" bIns="0"/>
          <a:lstStyle/>
          <a:p>
            <a:pPr algn="just" fontAlgn="auto">
              <a:defRPr/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象征革命胜利，队旗中央的五角星，代表中国共产党的领导，火炬象征光明。队旗寓意着：</a:t>
            </a:r>
            <a:endParaRPr lang="en-US" altLang="zh-CN" sz="1200" noProof="1">
              <a:solidFill>
                <a:srgbClr val="C00000"/>
              </a:solidFill>
              <a:latin typeface="方正黑体简体" panose="02000000000000000000" pitchFamily="2" charset="-122"/>
              <a:ea typeface="方正黑体简体" panose="02000000000000000000" pitchFamily="2" charset="-122"/>
              <a:cs typeface="+mn-ea"/>
              <a:sym typeface="方正黑体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5998"/>
            <a:ext cx="12192000" cy="78200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4186" y="240225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>
              <a:spcBef>
                <a:spcPct val="0"/>
              </a:spcBef>
            </a:pPr>
            <a:r>
              <a:rPr lang="zh-CN" altLang="en-US" dirty="0">
                <a:solidFill>
                  <a:srgbClr val="EA0001"/>
                </a:solidFill>
                <a:latin typeface="字体视界-单纯体" panose="02010601030101010101" pitchFamily="2" charset="-122"/>
                <a:ea typeface="字体视界-单纯体" panose="02010601030101010101" pitchFamily="2" charset="-122"/>
              </a:rPr>
              <a:t>少先队知识</a:t>
            </a:r>
            <a:endParaRPr lang="en-US" altLang="zh-CN" dirty="0">
              <a:solidFill>
                <a:srgbClr val="EA0001"/>
              </a:solidFill>
              <a:latin typeface="字体视界-单纯体" panose="02010601030101010101" pitchFamily="2" charset="-122"/>
              <a:ea typeface="字体视界-单纯体" panose="02010601030101010101" pitchFamily="2" charset="-122"/>
            </a:endParaRPr>
          </a:p>
        </p:txBody>
      </p:sp>
      <p:sp>
        <p:nvSpPr>
          <p:cNvPr id="5" name="下箭头 21"/>
          <p:cNvSpPr>
            <a:spLocks noChangeArrowheads="1"/>
          </p:cNvSpPr>
          <p:nvPr/>
        </p:nvSpPr>
        <p:spPr bwMode="auto">
          <a:xfrm>
            <a:off x="5231904" y="1441397"/>
            <a:ext cx="1735883" cy="2034051"/>
          </a:xfrm>
          <a:prstGeom prst="downArrow">
            <a:avLst>
              <a:gd name="adj1" fmla="val 50000"/>
              <a:gd name="adj2" fmla="val 54162"/>
            </a:avLst>
          </a:prstGeom>
          <a:solidFill>
            <a:srgbClr val="EA000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856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en-US" sz="2400" kern="0">
              <a:solidFill>
                <a:srgbClr val="FFFFFF"/>
              </a:solidFill>
              <a:latin typeface="方正黑体简体" panose="02000000000000000000" pitchFamily="2" charset="-122"/>
              <a:ea typeface="方正黑体简体" panose="02000000000000000000" pitchFamily="2" charset="-122"/>
              <a:sym typeface="方正黑体简体" panose="02000000000000000000" pitchFamily="2" charset="-122"/>
            </a:endParaRPr>
          </a:p>
        </p:txBody>
      </p:sp>
      <p:sp>
        <p:nvSpPr>
          <p:cNvPr id="6" name="下箭头 22"/>
          <p:cNvSpPr>
            <a:spLocks noChangeArrowheads="1"/>
          </p:cNvSpPr>
          <p:nvPr/>
        </p:nvSpPr>
        <p:spPr bwMode="auto">
          <a:xfrm rot="16200000">
            <a:off x="3959820" y="2347266"/>
            <a:ext cx="1633803" cy="2353997"/>
          </a:xfrm>
          <a:prstGeom prst="downArrow">
            <a:avLst>
              <a:gd name="adj1" fmla="val 50000"/>
              <a:gd name="adj2" fmla="val 54131"/>
            </a:avLst>
          </a:prstGeom>
          <a:solidFill>
            <a:srgbClr val="EA000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856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en-US" sz="2400" kern="0">
              <a:solidFill>
                <a:srgbClr val="FFFFFF"/>
              </a:solidFill>
              <a:latin typeface="方正黑体简体" panose="02000000000000000000" pitchFamily="2" charset="-122"/>
              <a:ea typeface="方正黑体简体" panose="02000000000000000000" pitchFamily="2" charset="-122"/>
              <a:sym typeface="方正黑体简体" panose="02000000000000000000" pitchFamily="2" charset="-122"/>
            </a:endParaRPr>
          </a:p>
        </p:txBody>
      </p:sp>
      <p:sp>
        <p:nvSpPr>
          <p:cNvPr id="7" name="下箭头 23"/>
          <p:cNvSpPr>
            <a:spLocks noChangeArrowheads="1"/>
          </p:cNvSpPr>
          <p:nvPr/>
        </p:nvSpPr>
        <p:spPr bwMode="auto">
          <a:xfrm rot="5400000">
            <a:off x="6562988" y="2407887"/>
            <a:ext cx="1633803" cy="2232755"/>
          </a:xfrm>
          <a:prstGeom prst="downArrow">
            <a:avLst>
              <a:gd name="adj1" fmla="val 50000"/>
              <a:gd name="adj2" fmla="val 54131"/>
            </a:avLst>
          </a:prstGeom>
          <a:solidFill>
            <a:srgbClr val="EA000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856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en-US" sz="2400" kern="0">
              <a:solidFill>
                <a:srgbClr val="FFFFFF"/>
              </a:solidFill>
              <a:latin typeface="方正黑体简体" panose="02000000000000000000" pitchFamily="2" charset="-122"/>
              <a:ea typeface="方正黑体简体" panose="02000000000000000000" pitchFamily="2" charset="-122"/>
              <a:sym typeface="方正黑体简体" panose="02000000000000000000" pitchFamily="2" charset="-122"/>
            </a:endParaRPr>
          </a:p>
        </p:txBody>
      </p:sp>
      <p:sp>
        <p:nvSpPr>
          <p:cNvPr id="8" name="下箭头 24"/>
          <p:cNvSpPr>
            <a:spLocks noChangeArrowheads="1"/>
          </p:cNvSpPr>
          <p:nvPr/>
        </p:nvSpPr>
        <p:spPr bwMode="auto">
          <a:xfrm rot="10800000">
            <a:off x="5327917" y="3587663"/>
            <a:ext cx="1632180" cy="2096029"/>
          </a:xfrm>
          <a:prstGeom prst="downArrow">
            <a:avLst>
              <a:gd name="adj1" fmla="val 50000"/>
              <a:gd name="adj2" fmla="val 54162"/>
            </a:avLst>
          </a:prstGeom>
          <a:solidFill>
            <a:srgbClr val="EA000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856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en-US" sz="2400" kern="0">
              <a:solidFill>
                <a:srgbClr val="FFFFFF"/>
              </a:solidFill>
              <a:latin typeface="方正黑体简体" panose="02000000000000000000" pitchFamily="2" charset="-122"/>
              <a:ea typeface="方正黑体简体" panose="02000000000000000000" pitchFamily="2" charset="-122"/>
              <a:sym typeface="方正黑体简体" panose="02000000000000000000" pitchFamily="2" charset="-122"/>
            </a:endParaRPr>
          </a:p>
        </p:txBody>
      </p:sp>
      <p:sp>
        <p:nvSpPr>
          <p:cNvPr id="9" name="文本框 9"/>
          <p:cNvSpPr txBox="1">
            <a:spLocks noChangeArrowheads="1"/>
          </p:cNvSpPr>
          <p:nvPr/>
        </p:nvSpPr>
        <p:spPr bwMode="auto">
          <a:xfrm>
            <a:off x="3629173" y="3263946"/>
            <a:ext cx="200286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 dirty="0">
                <a:solidFill>
                  <a:srgbClr val="FFFFFF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  <a:sym typeface="方正黑体简体" panose="02000000000000000000" pitchFamily="2" charset="-122"/>
              </a:rPr>
              <a:t>少先队知识</a:t>
            </a:r>
          </a:p>
        </p:txBody>
      </p:sp>
      <p:sp>
        <p:nvSpPr>
          <p:cNvPr id="10" name="文本框 10"/>
          <p:cNvSpPr txBox="1">
            <a:spLocks noChangeArrowheads="1"/>
          </p:cNvSpPr>
          <p:nvPr/>
        </p:nvSpPr>
        <p:spPr bwMode="auto">
          <a:xfrm>
            <a:off x="6466782" y="3257815"/>
            <a:ext cx="198055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000" dirty="0">
                <a:solidFill>
                  <a:srgbClr val="FFFFFF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  <a:sym typeface="方正黑体简体" panose="02000000000000000000" pitchFamily="2" charset="-122"/>
              </a:rPr>
              <a:t>少先队知识</a:t>
            </a:r>
          </a:p>
        </p:txBody>
      </p:sp>
      <p:sp>
        <p:nvSpPr>
          <p:cNvPr id="11" name="文本框 11"/>
          <p:cNvSpPr txBox="1">
            <a:spLocks noChangeArrowheads="1"/>
          </p:cNvSpPr>
          <p:nvPr/>
        </p:nvSpPr>
        <p:spPr bwMode="auto">
          <a:xfrm>
            <a:off x="5850038" y="1530178"/>
            <a:ext cx="495398" cy="16312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000" dirty="0">
                <a:solidFill>
                  <a:srgbClr val="FFFFFF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  <a:sym typeface="方正黑体简体" panose="02000000000000000000" pitchFamily="2" charset="-122"/>
              </a:rPr>
              <a:t>少先队知识</a:t>
            </a:r>
          </a:p>
        </p:txBody>
      </p:sp>
      <p:sp>
        <p:nvSpPr>
          <p:cNvPr id="12" name="文本框 12"/>
          <p:cNvSpPr txBox="1">
            <a:spLocks noChangeArrowheads="1"/>
          </p:cNvSpPr>
          <p:nvPr/>
        </p:nvSpPr>
        <p:spPr bwMode="auto">
          <a:xfrm>
            <a:off x="5861901" y="3975916"/>
            <a:ext cx="480787" cy="16312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000" dirty="0">
                <a:solidFill>
                  <a:srgbClr val="FFFFFF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  <a:sym typeface="方正黑体简体" panose="02000000000000000000" pitchFamily="2" charset="-122"/>
              </a:rPr>
              <a:t>少先队知识</a:t>
            </a:r>
          </a:p>
        </p:txBody>
      </p:sp>
      <p:sp>
        <p:nvSpPr>
          <p:cNvPr id="13" name="文本框 17"/>
          <p:cNvSpPr txBox="1">
            <a:spLocks noChangeArrowheads="1"/>
          </p:cNvSpPr>
          <p:nvPr/>
        </p:nvSpPr>
        <p:spPr bwMode="auto">
          <a:xfrm>
            <a:off x="3887755" y="4627577"/>
            <a:ext cx="927100" cy="7489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265" dirty="0">
                <a:solidFill>
                  <a:srgbClr val="C0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  <a:sym typeface="方正黑体简体" panose="02000000000000000000" pitchFamily="2" charset="-122"/>
              </a:rPr>
              <a:t>03</a:t>
            </a:r>
            <a:endParaRPr lang="zh-CN" altLang="en-US" sz="4265" dirty="0">
              <a:solidFill>
                <a:srgbClr val="C00000"/>
              </a:solidFill>
              <a:latin typeface="方正黑体简体" panose="02000000000000000000" pitchFamily="2" charset="-122"/>
              <a:ea typeface="方正黑体简体" panose="02000000000000000000" pitchFamily="2" charset="-122"/>
              <a:sym typeface="方正黑体简体" panose="02000000000000000000" pitchFamily="2" charset="-122"/>
            </a:endParaRPr>
          </a:p>
        </p:txBody>
      </p:sp>
      <p:sp>
        <p:nvSpPr>
          <p:cNvPr id="14" name="文本框 18"/>
          <p:cNvSpPr txBox="1">
            <a:spLocks noChangeArrowheads="1"/>
          </p:cNvSpPr>
          <p:nvPr/>
        </p:nvSpPr>
        <p:spPr bwMode="auto">
          <a:xfrm>
            <a:off x="7440150" y="1555235"/>
            <a:ext cx="927100" cy="7489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265" dirty="0">
                <a:solidFill>
                  <a:srgbClr val="C0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  <a:sym typeface="方正黑体简体" panose="02000000000000000000" pitchFamily="2" charset="-122"/>
              </a:rPr>
              <a:t>02</a:t>
            </a:r>
            <a:endParaRPr lang="zh-CN" altLang="en-US" sz="4265" dirty="0">
              <a:solidFill>
                <a:srgbClr val="C00000"/>
              </a:solidFill>
              <a:latin typeface="方正黑体简体" panose="02000000000000000000" pitchFamily="2" charset="-122"/>
              <a:ea typeface="方正黑体简体" panose="02000000000000000000" pitchFamily="2" charset="-122"/>
              <a:sym typeface="方正黑体简体" panose="02000000000000000000" pitchFamily="2" charset="-122"/>
            </a:endParaRPr>
          </a:p>
        </p:txBody>
      </p:sp>
      <p:sp>
        <p:nvSpPr>
          <p:cNvPr id="15" name="文本框 19"/>
          <p:cNvSpPr txBox="1">
            <a:spLocks noChangeArrowheads="1"/>
          </p:cNvSpPr>
          <p:nvPr/>
        </p:nvSpPr>
        <p:spPr bwMode="auto">
          <a:xfrm>
            <a:off x="3887755" y="1542271"/>
            <a:ext cx="927100" cy="7489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265" dirty="0">
                <a:solidFill>
                  <a:srgbClr val="C0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  <a:sym typeface="方正黑体简体" panose="02000000000000000000" pitchFamily="2" charset="-122"/>
              </a:rPr>
              <a:t>01</a:t>
            </a:r>
            <a:endParaRPr lang="zh-CN" altLang="en-US" sz="4265" dirty="0">
              <a:solidFill>
                <a:srgbClr val="C00000"/>
              </a:solidFill>
              <a:latin typeface="方正黑体简体" panose="02000000000000000000" pitchFamily="2" charset="-122"/>
              <a:ea typeface="方正黑体简体" panose="02000000000000000000" pitchFamily="2" charset="-122"/>
              <a:sym typeface="方正黑体简体" panose="02000000000000000000" pitchFamily="2" charset="-122"/>
            </a:endParaRPr>
          </a:p>
        </p:txBody>
      </p:sp>
      <p:sp>
        <p:nvSpPr>
          <p:cNvPr id="16" name="文本框 20"/>
          <p:cNvSpPr txBox="1">
            <a:spLocks noChangeArrowheads="1"/>
          </p:cNvSpPr>
          <p:nvPr/>
        </p:nvSpPr>
        <p:spPr bwMode="auto">
          <a:xfrm>
            <a:off x="7478645" y="4531566"/>
            <a:ext cx="927100" cy="7489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265" dirty="0">
                <a:solidFill>
                  <a:srgbClr val="C0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  <a:sym typeface="方正黑体简体" panose="02000000000000000000" pitchFamily="2" charset="-122"/>
              </a:rPr>
              <a:t>04</a:t>
            </a:r>
            <a:endParaRPr lang="zh-CN" altLang="en-US" sz="4265" dirty="0">
              <a:solidFill>
                <a:srgbClr val="C00000"/>
              </a:solidFill>
              <a:latin typeface="方正黑体简体" panose="02000000000000000000" pitchFamily="2" charset="-122"/>
              <a:ea typeface="方正黑体简体" panose="02000000000000000000" pitchFamily="2" charset="-122"/>
              <a:sym typeface="方正黑体简体" panose="02000000000000000000" pitchFamily="2" charset="-122"/>
            </a:endParaRPr>
          </a:p>
        </p:txBody>
      </p:sp>
      <p:sp>
        <p:nvSpPr>
          <p:cNvPr id="17" name="TextBox 35"/>
          <p:cNvSpPr txBox="1"/>
          <p:nvPr/>
        </p:nvSpPr>
        <p:spPr>
          <a:xfrm>
            <a:off x="1199456" y="2236233"/>
            <a:ext cx="2304257" cy="149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中国少年先锋队的第一首队歌是郭沫若作词，马思聪作曲，</a:t>
            </a:r>
          </a:p>
        </p:txBody>
      </p:sp>
      <p:sp>
        <p:nvSpPr>
          <p:cNvPr id="18" name="文本框 15"/>
          <p:cNvSpPr txBox="1"/>
          <p:nvPr/>
        </p:nvSpPr>
        <p:spPr>
          <a:xfrm>
            <a:off x="1199456" y="1743790"/>
            <a:ext cx="1923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>
              <a:defRPr/>
            </a:pPr>
            <a:r>
              <a:rPr lang="zh-CN" altLang="en-US" sz="2400" b="1" kern="0" dirty="0">
                <a:solidFill>
                  <a:srgbClr val="D51015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  <a:sym typeface="方正黑体简体" panose="02000000000000000000" pitchFamily="2" charset="-122"/>
              </a:rPr>
              <a:t>少先队知识</a:t>
            </a:r>
          </a:p>
        </p:txBody>
      </p:sp>
      <p:sp>
        <p:nvSpPr>
          <p:cNvPr id="19" name="TextBox 35"/>
          <p:cNvSpPr txBox="1"/>
          <p:nvPr/>
        </p:nvSpPr>
        <p:spPr>
          <a:xfrm>
            <a:off x="1199456" y="4638233"/>
            <a:ext cx="2304257" cy="1750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歌名为</a:t>
            </a:r>
            <a:r>
              <a:rPr lang="en-US" altLang="zh-CN" sz="1400" dirty="0">
                <a:solidFill>
                  <a:srgbClr val="EC0200"/>
                </a:solidFill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1400" dirty="0">
                <a:solidFill>
                  <a:srgbClr val="EC0200"/>
                </a:solidFill>
                <a:latin typeface="微软雅黑" panose="020B0503020204020204" charset="-122"/>
                <a:ea typeface="微软雅黑" panose="020B0503020204020204" charset="-122"/>
              </a:rPr>
              <a:t>中国儿童先锋队队歌</a:t>
            </a:r>
            <a:r>
              <a:rPr lang="en-US" altLang="zh-CN" sz="1400" dirty="0">
                <a:solidFill>
                  <a:srgbClr val="EC0200"/>
                </a:solidFill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1400" dirty="0">
                <a:solidFill>
                  <a:srgbClr val="EC0200"/>
                </a:solidFill>
                <a:latin typeface="微软雅黑" panose="020B0503020204020204" charset="-122"/>
                <a:ea typeface="微软雅黑" panose="020B0503020204020204" charset="-122"/>
              </a:rPr>
              <a:t>；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第二首队歌作于 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1962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年，周郁辉词，寄明曲，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17"/>
          <p:cNvSpPr txBox="1"/>
          <p:nvPr/>
        </p:nvSpPr>
        <p:spPr>
          <a:xfrm>
            <a:off x="1199456" y="4145790"/>
            <a:ext cx="1923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>
              <a:defRPr/>
            </a:pPr>
            <a:r>
              <a:rPr lang="zh-CN" altLang="en-US" sz="2400" b="1" kern="0" dirty="0">
                <a:solidFill>
                  <a:srgbClr val="D51015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  <a:sym typeface="方正黑体简体" panose="02000000000000000000" pitchFamily="2" charset="-122"/>
              </a:rPr>
              <a:t>少先队知识</a:t>
            </a:r>
          </a:p>
        </p:txBody>
      </p:sp>
      <p:sp>
        <p:nvSpPr>
          <p:cNvPr id="21" name="TextBox 35"/>
          <p:cNvSpPr txBox="1"/>
          <p:nvPr/>
        </p:nvSpPr>
        <p:spPr>
          <a:xfrm>
            <a:off x="8784300" y="1948201"/>
            <a:ext cx="2304257" cy="1526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是故事片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英雄小八路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的主题歌，原名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我们是共产主义事业接班人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19"/>
          <p:cNvSpPr txBox="1"/>
          <p:nvPr/>
        </p:nvSpPr>
        <p:spPr>
          <a:xfrm>
            <a:off x="8784300" y="1455758"/>
            <a:ext cx="1923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>
              <a:defRPr/>
            </a:pPr>
            <a:r>
              <a:rPr lang="zh-CN" altLang="en-US" sz="2400" b="1" kern="0" dirty="0">
                <a:solidFill>
                  <a:srgbClr val="D51015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  <a:sym typeface="方正黑体简体" panose="02000000000000000000" pitchFamily="2" charset="-122"/>
              </a:rPr>
              <a:t>少先队知识</a:t>
            </a:r>
          </a:p>
        </p:txBody>
      </p:sp>
      <p:sp>
        <p:nvSpPr>
          <p:cNvPr id="23" name="TextBox 35"/>
          <p:cNvSpPr txBox="1"/>
          <p:nvPr/>
        </p:nvSpPr>
        <p:spPr>
          <a:xfrm>
            <a:off x="8976321" y="4529833"/>
            <a:ext cx="2304257" cy="1346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原名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我们是共产主义接班人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，后经中国共产主义青年团第十届中央委员会第一次全体会议通过，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文本框 21"/>
          <p:cNvSpPr txBox="1"/>
          <p:nvPr/>
        </p:nvSpPr>
        <p:spPr>
          <a:xfrm>
            <a:off x="8976322" y="4048046"/>
            <a:ext cx="1923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>
              <a:defRPr/>
            </a:pPr>
            <a:r>
              <a:rPr lang="zh-CN" altLang="en-US" sz="2400" b="1" kern="0" dirty="0">
                <a:solidFill>
                  <a:srgbClr val="D51015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  <a:sym typeface="方正黑体简体" panose="02000000000000000000" pitchFamily="2" charset="-122"/>
              </a:rPr>
              <a:t>少先队知识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62114"/>
  <p:tag name="MH_LIBRARY" val="GRAPHIC"/>
  <p:tag name="MH_TYPE" val="SubTitle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7102232"/>
  <p:tag name="MH_LIBRARY" val="GRAPHIC"/>
  <p:tag name="MH_TYPE" val="Other"/>
  <p:tag name="MH_ORDER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7102232"/>
  <p:tag name="MH_LIBRARY" val="GRAPHIC"/>
  <p:tag name="MH_TYPE" val="Title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7102232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62114"/>
  <p:tag name="MH_LIBRARY" val="GRAPHIC"/>
  <p:tag name="MH_TYPE" val="Other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7102232"/>
  <p:tag name="MH_LIBRARY" val="GRAPHIC"/>
  <p:tag name="MH_TYPE" val="Title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7102232"/>
  <p:tag name="MH_LIBRARY" val="GRAPHIC"/>
  <p:tag name="MH_TYPE" val="Title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7102232"/>
  <p:tag name="MH_LIBRARY" val="GRAPHIC"/>
  <p:tag name="MH_TYPE" val="Title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7102232"/>
  <p:tag name="MH_LIBRARY" val="GRAPHIC"/>
  <p:tag name="MH_TYPE" val="Title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7102232"/>
  <p:tag name="MH_LIBRARY" val="GRAPHIC"/>
  <p:tag name="MH_TYPE" val="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62114"/>
  <p:tag name="MH_LIBRARY" val="GRAPHIC"/>
  <p:tag name="MH_TYPE" val="SubTitle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62114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62114"/>
  <p:tag name="MH_LIBRARY" val="GRAPHIC"/>
  <p:tag name="MH_TYPE" val="SubTitle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62114"/>
  <p:tag name="MH_LIBRARY" val="GRAPHIC"/>
  <p:tag name="MH_TYPE" val="Other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62114"/>
  <p:tag name="MH_LIBRARY" val="GRAPHIC"/>
  <p:tag name="MH_TYPE" val="SubTitle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62114"/>
  <p:tag name="MH_LIBRARY" val="GRAPHIC"/>
  <p:tag name="MH_TYPE" val="Other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1284</Words>
  <Application>Microsoft Office PowerPoint</Application>
  <PresentationFormat>宽屏</PresentationFormat>
  <Paragraphs>146</Paragraphs>
  <Slides>20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Clear Sans</vt:lpstr>
      <vt:lpstr>Gill Sans</vt:lpstr>
      <vt:lpstr>等线</vt:lpstr>
      <vt:lpstr>等线 Light</vt:lpstr>
      <vt:lpstr>方正黑体简体</vt:lpstr>
      <vt:lpstr>黑体</vt:lpstr>
      <vt:lpstr>迷你简菱心</vt:lpstr>
      <vt:lpstr>微软雅黑</vt:lpstr>
      <vt:lpstr>字体视界-单纯体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孙 畅</dc:creator>
  <cp:lastModifiedBy>天 下</cp:lastModifiedBy>
  <cp:revision>11</cp:revision>
  <dcterms:created xsi:type="dcterms:W3CDTF">2019-08-23T14:53:00Z</dcterms:created>
  <dcterms:modified xsi:type="dcterms:W3CDTF">2021-02-25T00:11:11Z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